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1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08" r:id="rId1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a Kian Chiong" initials="CKC" lastIdx="1" clrIdx="0">
    <p:extLst>
      <p:ext uri="{19B8F6BF-5375-455C-9EA6-DF929625EA0E}">
        <p15:presenceInfo xmlns:p15="http://schemas.microsoft.com/office/powerpoint/2012/main" userId="65b4a164f060d3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BB1"/>
    <a:srgbClr val="DAA520"/>
    <a:srgbClr val="FFD700"/>
    <a:srgbClr val="287FC2"/>
    <a:srgbClr val="A885FF"/>
    <a:srgbClr val="AE85FF"/>
    <a:srgbClr val="FB89EB"/>
    <a:srgbClr val="FF85B9"/>
    <a:srgbClr val="FF8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22" autoAdjust="0"/>
    <p:restoredTop sz="92762" autoAdjust="0"/>
  </p:normalViewPr>
  <p:slideViewPr>
    <p:cSldViewPr snapToGrid="0" showGuides="1">
      <p:cViewPr varScale="1">
        <p:scale>
          <a:sx n="90" d="100"/>
          <a:sy n="90" d="100"/>
        </p:scale>
        <p:origin x="514" y="67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B79F3-528C-4C4C-BC82-A47E1B7D50A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E87A-B064-4DA8-8D50-488A9F95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3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2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4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2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1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8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5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9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3B28-268D-460A-B261-793C2B0BDA6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C028-8A0D-4765-B10D-8C0A7084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0" y="0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117196" y="1031364"/>
            <a:ext cx="1004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3 Payouts only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sp>
        <p:nvSpPr>
          <p:cNvPr id="206" name="TextBox 205"/>
          <p:cNvSpPr txBox="1"/>
          <p:nvPr/>
        </p:nvSpPr>
        <p:spPr>
          <a:xfrm>
            <a:off x="5082240" y="111590"/>
            <a:ext cx="1004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3 Payouts only</a:t>
            </a: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8" cy="233086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8" cy="233086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8" cy="23308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1</a:t>
            </a:r>
            <a:endParaRPr lang="en-US" sz="3000" b="1" dirty="0">
              <a:solidFill>
                <a:srgbClr val="447BB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25462" y="13988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</a:t>
            </a:r>
            <a:r>
              <a:rPr lang="en-US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914119" y="12098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1550" y="10082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</a:t>
            </a:r>
            <a:r>
              <a:rPr lang="en-US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08981" y="82701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53" name="Oval 52"/>
          <p:cNvSpPr/>
          <p:nvPr/>
        </p:nvSpPr>
        <p:spPr>
          <a:xfrm rot="19497604">
            <a:off x="5884885" y="84694"/>
            <a:ext cx="755520" cy="434471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20356740">
            <a:off x="3394929" y="1149276"/>
            <a:ext cx="1658717" cy="41159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6285" y="569558"/>
            <a:ext cx="2922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87FC2"/>
                </a:solidFill>
                <a:latin typeface="Helvetica LT" panose="02000503040000020004" pitchFamily="2" charset="0"/>
              </a:rPr>
              <a:t>Noah send the 4 referrals to you. </a:t>
            </a:r>
          </a:p>
          <a:p>
            <a:r>
              <a:rPr lang="en-US" sz="1200" dirty="0">
                <a:solidFill>
                  <a:srgbClr val="DAA520"/>
                </a:solidFill>
                <a:latin typeface="Helvetica LT" panose="02000503040000020004" pitchFamily="2" charset="0"/>
              </a:rPr>
              <a:t>You will get Total of </a:t>
            </a:r>
            <a:r>
              <a:rPr lang="en-US" sz="1200" b="1" dirty="0">
                <a:solidFill>
                  <a:srgbClr val="DAA520"/>
                </a:solidFill>
                <a:latin typeface="Helvetica LT" panose="02000503040000020004" pitchFamily="2" charset="0"/>
              </a:rPr>
              <a:t>$60</a:t>
            </a:r>
            <a:r>
              <a:rPr lang="en-US" sz="1200" dirty="0">
                <a:solidFill>
                  <a:srgbClr val="DAA520"/>
                </a:solidFill>
                <a:latin typeface="Helvetica LT" panose="02000503040000020004" pitchFamily="2" charset="0"/>
              </a:rPr>
              <a:t>. </a:t>
            </a:r>
            <a:endParaRPr lang="en-US" sz="1200" dirty="0" smtClean="0">
              <a:solidFill>
                <a:srgbClr val="DAA520"/>
              </a:solidFill>
              <a:latin typeface="Helvetica LT" panose="02000503040000020004" pitchFamily="2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Because max payouts is 3 times only. </a:t>
            </a:r>
            <a:endParaRPr lang="en-US" sz="1200" dirty="0">
              <a:solidFill>
                <a:srgbClr val="FF0000"/>
              </a:solidFill>
              <a:latin typeface="Helvetica LT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2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206" grpId="0"/>
      <p:bldP spid="206" grpId="1"/>
      <p:bldP spid="61" grpId="0"/>
      <p:bldP spid="50" grpId="0"/>
      <p:bldP spid="51" grpId="0"/>
      <p:bldP spid="52" grpId="0"/>
      <p:bldP spid="53" grpId="0" animBg="1"/>
      <p:bldP spid="53" grpId="1" animBg="1"/>
      <p:bldP spid="37" grpId="0" animBg="1"/>
      <p:bldP spid="3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-7243" y="48657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7" cy="233084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7" cy="233084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7" cy="233084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4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7" cy="233084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7" cy="23308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7" cy="23308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7" cy="23308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7" cy="233085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8227657" y="3501259"/>
            <a:ext cx="640810" cy="419834"/>
            <a:chOff x="4161168" y="983800"/>
            <a:chExt cx="640810" cy="41983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Andrew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50" name="Straight Connector 149"/>
          <p:cNvCxnSpPr>
            <a:stCxn id="121" idx="2"/>
            <a:endCxn id="131" idx="0"/>
          </p:cNvCxnSpPr>
          <p:nvPr/>
        </p:nvCxnSpPr>
        <p:spPr>
          <a:xfrm>
            <a:off x="8548063" y="2339340"/>
            <a:ext cx="1269" cy="1161919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312916" y="124862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498530" y="4969177"/>
            <a:ext cx="624480" cy="417898"/>
            <a:chOff x="3095478" y="2242465"/>
            <a:chExt cx="624480" cy="417898"/>
          </a:xfrm>
        </p:grpSpPr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8702" y="2242465"/>
              <a:ext cx="158030" cy="218573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095478" y="2429531"/>
              <a:ext cx="6244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James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272479" y="4969177"/>
            <a:ext cx="609448" cy="417898"/>
            <a:chOff x="3182008" y="2834869"/>
            <a:chExt cx="609448" cy="417898"/>
          </a:xfrm>
        </p:grpSpPr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7716" y="2834869"/>
              <a:ext cx="158030" cy="218573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3182008" y="3021935"/>
              <a:ext cx="6094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Sophia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085892" y="4969177"/>
            <a:ext cx="718146" cy="417898"/>
            <a:chOff x="3566808" y="3355145"/>
            <a:chExt cx="718146" cy="417898"/>
          </a:xfrm>
        </p:grpSpPr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6865" y="3355145"/>
              <a:ext cx="158030" cy="218573"/>
            </a:xfrm>
            <a:prstGeom prst="rect">
              <a:avLst/>
            </a:prstGeom>
          </p:spPr>
        </p:pic>
        <p:sp>
          <p:nvSpPr>
            <p:cNvPr id="142" name="TextBox 141"/>
            <p:cNvSpPr txBox="1"/>
            <p:nvPr/>
          </p:nvSpPr>
          <p:spPr>
            <a:xfrm>
              <a:off x="3566808" y="3542211"/>
              <a:ext cx="7181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Isabella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5649" y="4969177"/>
            <a:ext cx="505688" cy="417898"/>
            <a:chOff x="4498569" y="3470561"/>
            <a:chExt cx="505688" cy="417898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575" y="3470561"/>
              <a:ext cx="158030" cy="218573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4498569" y="3657627"/>
              <a:ext cx="5056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Ava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850332" y="4969177"/>
            <a:ext cx="616140" cy="417898"/>
            <a:chOff x="5218870" y="3337048"/>
            <a:chExt cx="616140" cy="41789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4" y="3337048"/>
              <a:ext cx="158030" cy="218573"/>
            </a:xfrm>
            <a:prstGeom prst="rect">
              <a:avLst/>
            </a:prstGeom>
          </p:spPr>
        </p:pic>
        <p:sp>
          <p:nvSpPr>
            <p:cNvPr id="148" name="TextBox 147"/>
            <p:cNvSpPr txBox="1"/>
            <p:nvPr/>
          </p:nvSpPr>
          <p:spPr>
            <a:xfrm>
              <a:off x="5218870" y="3524114"/>
              <a:ext cx="6161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Ethan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49" name="Straight Connector 148"/>
          <p:cNvCxnSpPr>
            <a:endCxn id="135" idx="0"/>
          </p:cNvCxnSpPr>
          <p:nvPr/>
        </p:nvCxnSpPr>
        <p:spPr>
          <a:xfrm flipH="1">
            <a:off x="1810769" y="3928743"/>
            <a:ext cx="232656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38" idx="0"/>
          </p:cNvCxnSpPr>
          <p:nvPr/>
        </p:nvCxnSpPr>
        <p:spPr>
          <a:xfrm>
            <a:off x="2418602" y="3928743"/>
            <a:ext cx="158600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6" name="Picture 1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57" y="3286560"/>
            <a:ext cx="231458" cy="233085"/>
          </a:xfrm>
          <a:prstGeom prst="rect">
            <a:avLst/>
          </a:prstGeom>
        </p:spPr>
      </p:pic>
      <p:sp>
        <p:nvSpPr>
          <p:cNvPr id="157" name="TextBox 156"/>
          <p:cNvSpPr txBox="1"/>
          <p:nvPr/>
        </p:nvSpPr>
        <p:spPr>
          <a:xfrm>
            <a:off x="2147791" y="271350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57633" y="599049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025842" y="578333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0" y="3527296"/>
            <a:ext cx="231458" cy="233085"/>
          </a:xfrm>
          <a:prstGeom prst="rect">
            <a:avLst/>
          </a:prstGeom>
        </p:spPr>
      </p:pic>
      <p:cxnSp>
        <p:nvCxnSpPr>
          <p:cNvPr id="158" name="Straight Connector 157"/>
          <p:cNvCxnSpPr>
            <a:stCxn id="55" idx="2"/>
          </p:cNvCxnSpPr>
          <p:nvPr/>
        </p:nvCxnSpPr>
        <p:spPr>
          <a:xfrm>
            <a:off x="3063325" y="3921093"/>
            <a:ext cx="381639" cy="104253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58" idx="2"/>
            <a:endCxn id="144" idx="0"/>
          </p:cNvCxnSpPr>
          <p:nvPr/>
        </p:nvCxnSpPr>
        <p:spPr>
          <a:xfrm>
            <a:off x="3845941" y="3921093"/>
            <a:ext cx="496729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1" name="Picture 1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08" y="3644825"/>
            <a:ext cx="231458" cy="233085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3216666" y="2993096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179" name="Straight Connector 178"/>
          <p:cNvCxnSpPr>
            <a:stCxn id="62" idx="2"/>
            <a:endCxn id="147" idx="0"/>
          </p:cNvCxnSpPr>
          <p:nvPr/>
        </p:nvCxnSpPr>
        <p:spPr>
          <a:xfrm>
            <a:off x="4729411" y="3921093"/>
            <a:ext cx="428990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5366546" y="4967241"/>
            <a:ext cx="640810" cy="419834"/>
            <a:chOff x="4161168" y="983800"/>
            <a:chExt cx="640810" cy="419834"/>
          </a:xfrm>
        </p:grpSpPr>
        <p:pic>
          <p:nvPicPr>
            <p:cNvPr id="183" name="Picture 1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Maria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259564" y="4967241"/>
            <a:ext cx="640810" cy="419834"/>
            <a:chOff x="4161168" y="983800"/>
            <a:chExt cx="640810" cy="419834"/>
          </a:xfrm>
        </p:grpSpPr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Adeline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793045" y="4967241"/>
            <a:ext cx="640810" cy="419834"/>
            <a:chOff x="4161168" y="983800"/>
            <a:chExt cx="640810" cy="419834"/>
          </a:xfrm>
        </p:grpSpPr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0" name="TextBox 189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David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808101" y="4967241"/>
            <a:ext cx="640810" cy="419834"/>
            <a:chOff x="4161168" y="983800"/>
            <a:chExt cx="640810" cy="419834"/>
          </a:xfrm>
        </p:grpSpPr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3" name="TextBox 192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Nicholas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94" name="Straight Connector 193"/>
          <p:cNvCxnSpPr>
            <a:stCxn id="86" idx="2"/>
            <a:endCxn id="183" idx="0"/>
          </p:cNvCxnSpPr>
          <p:nvPr/>
        </p:nvCxnSpPr>
        <p:spPr>
          <a:xfrm flipH="1">
            <a:off x="5688221" y="3921093"/>
            <a:ext cx="3675" cy="104614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5153832" y="447100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153832" y="412121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5325871" y="2774437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206" name="Straight Connector 205"/>
          <p:cNvCxnSpPr>
            <a:stCxn id="92" idx="2"/>
          </p:cNvCxnSpPr>
          <p:nvPr/>
        </p:nvCxnSpPr>
        <p:spPr>
          <a:xfrm flipH="1">
            <a:off x="6576080" y="3921093"/>
            <a:ext cx="1" cy="101538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6037843" y="429028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210" name="Straight Connector 209"/>
          <p:cNvCxnSpPr>
            <a:endCxn id="189" idx="0"/>
          </p:cNvCxnSpPr>
          <p:nvPr/>
        </p:nvCxnSpPr>
        <p:spPr>
          <a:xfrm flipH="1">
            <a:off x="8114720" y="3921093"/>
            <a:ext cx="259305" cy="104614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endCxn id="192" idx="0"/>
          </p:cNvCxnSpPr>
          <p:nvPr/>
        </p:nvCxnSpPr>
        <p:spPr>
          <a:xfrm>
            <a:off x="8711210" y="3928743"/>
            <a:ext cx="418566" cy="103849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7684509" y="432728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8374025" y="431391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8025343" y="276935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1456298" y="6339080"/>
            <a:ext cx="708942" cy="421252"/>
            <a:chOff x="7269933" y="2079501"/>
            <a:chExt cx="708942" cy="421252"/>
          </a:xfrm>
        </p:grpSpPr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2079501"/>
              <a:ext cx="158030" cy="218573"/>
            </a:xfrm>
            <a:prstGeom prst="rect">
              <a:avLst/>
            </a:prstGeom>
          </p:spPr>
        </p:pic>
        <p:sp>
          <p:nvSpPr>
            <p:cNvPr id="177" name="TextBox 176"/>
            <p:cNvSpPr txBox="1"/>
            <p:nvPr/>
          </p:nvSpPr>
          <p:spPr>
            <a:xfrm>
              <a:off x="7269933" y="2269921"/>
              <a:ext cx="708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222496" y="6340498"/>
            <a:ext cx="710796" cy="419834"/>
            <a:chOff x="7274744" y="983800"/>
            <a:chExt cx="710796" cy="419834"/>
          </a:xfrm>
        </p:grpSpPr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0" name="TextBox 219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Charles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987272" y="6340498"/>
            <a:ext cx="710796" cy="419834"/>
            <a:chOff x="7274744" y="983800"/>
            <a:chExt cx="710796" cy="419834"/>
          </a:xfrm>
        </p:grpSpPr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3" name="TextBox 222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Gavin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227" name="Straight Connector 226"/>
          <p:cNvCxnSpPr>
            <a:stCxn id="136" idx="2"/>
            <a:endCxn id="176" idx="0"/>
          </p:cNvCxnSpPr>
          <p:nvPr/>
        </p:nvCxnSpPr>
        <p:spPr>
          <a:xfrm>
            <a:off x="1810770" y="5387075"/>
            <a:ext cx="5737" cy="95200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2577202" y="5415693"/>
            <a:ext cx="3878" cy="904477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0" name="Picture 2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082" y="4710123"/>
            <a:ext cx="231458" cy="233086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250" y="4951247"/>
            <a:ext cx="231458" cy="233086"/>
          </a:xfrm>
          <a:prstGeom prst="rect">
            <a:avLst/>
          </a:prstGeom>
        </p:spPr>
      </p:pic>
      <p:sp>
        <p:nvSpPr>
          <p:cNvPr id="232" name="TextBox 231"/>
          <p:cNvSpPr txBox="1"/>
          <p:nvPr/>
        </p:nvSpPr>
        <p:spPr>
          <a:xfrm>
            <a:off x="1424396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252222" y="567152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35" name="Picture 2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90" y="4908848"/>
            <a:ext cx="231458" cy="233086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75" y="3316648"/>
            <a:ext cx="231458" cy="233085"/>
          </a:xfrm>
          <a:prstGeom prst="rect">
            <a:avLst/>
          </a:prstGeom>
        </p:spPr>
      </p:pic>
      <p:cxnSp>
        <p:nvCxnSpPr>
          <p:cNvPr id="237" name="Straight Connector 236"/>
          <p:cNvCxnSpPr>
            <a:stCxn id="145" idx="2"/>
            <a:endCxn id="222" idx="0"/>
          </p:cNvCxnSpPr>
          <p:nvPr/>
        </p:nvCxnSpPr>
        <p:spPr>
          <a:xfrm flipH="1">
            <a:off x="4342670" y="5387075"/>
            <a:ext cx="5823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3799619" y="57941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3541039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1" name="Picture 2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88" y="4908848"/>
            <a:ext cx="231458" cy="23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6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500"/>
                            </p:stCondLst>
                            <p:childTnLst>
                              <p:par>
                                <p:cTn id="19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500"/>
                            </p:stCondLst>
                            <p:childTnLst>
                              <p:par>
                                <p:cTn id="20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157" grpId="0"/>
      <p:bldP spid="159" grpId="0"/>
      <p:bldP spid="160" grpId="0"/>
      <p:bldP spid="172" grpId="0"/>
      <p:bldP spid="232" grpId="0"/>
      <p:bldP spid="233" grpId="0"/>
      <p:bldP spid="238" grpId="0"/>
      <p:bldP spid="2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-7243" y="48657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7" cy="233084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7" cy="233084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7" cy="233084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4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7" cy="23308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7" cy="2330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7" cy="23308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7" cy="233084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7" cy="23308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7" cy="23308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7" cy="23308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7" cy="233085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98" y="1959343"/>
            <a:ext cx="231457" cy="233085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85" y="1716289"/>
            <a:ext cx="231457" cy="233085"/>
          </a:xfrm>
          <a:prstGeom prst="rect">
            <a:avLst/>
          </a:prstGeom>
        </p:spPr>
      </p:pic>
      <p:grpSp>
        <p:nvGrpSpPr>
          <p:cNvPr id="103" name="Group 102"/>
          <p:cNvGrpSpPr/>
          <p:nvPr/>
        </p:nvGrpSpPr>
        <p:grpSpPr>
          <a:xfrm>
            <a:off x="8227657" y="3501259"/>
            <a:ext cx="640810" cy="419834"/>
            <a:chOff x="4161168" y="983800"/>
            <a:chExt cx="640810" cy="41983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Andrew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50" name="Straight Connector 149"/>
          <p:cNvCxnSpPr>
            <a:stCxn id="121" idx="2"/>
            <a:endCxn id="131" idx="0"/>
          </p:cNvCxnSpPr>
          <p:nvPr/>
        </p:nvCxnSpPr>
        <p:spPr>
          <a:xfrm>
            <a:off x="8548063" y="2339340"/>
            <a:ext cx="1269" cy="1161919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312916" y="124862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498530" y="4969177"/>
            <a:ext cx="624480" cy="417898"/>
            <a:chOff x="3095478" y="2242465"/>
            <a:chExt cx="624480" cy="417898"/>
          </a:xfrm>
        </p:grpSpPr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8702" y="2242465"/>
              <a:ext cx="158030" cy="218573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095478" y="2429531"/>
              <a:ext cx="6244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James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272479" y="4969177"/>
            <a:ext cx="609448" cy="417898"/>
            <a:chOff x="3182008" y="2834869"/>
            <a:chExt cx="609448" cy="417898"/>
          </a:xfrm>
        </p:grpSpPr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7716" y="2834869"/>
              <a:ext cx="158030" cy="218573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3182008" y="3021935"/>
              <a:ext cx="6094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Sophia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085892" y="4969177"/>
            <a:ext cx="718146" cy="417898"/>
            <a:chOff x="3566808" y="3355145"/>
            <a:chExt cx="718146" cy="417898"/>
          </a:xfrm>
        </p:grpSpPr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6865" y="3355145"/>
              <a:ext cx="158030" cy="218573"/>
            </a:xfrm>
            <a:prstGeom prst="rect">
              <a:avLst/>
            </a:prstGeom>
          </p:spPr>
        </p:pic>
        <p:sp>
          <p:nvSpPr>
            <p:cNvPr id="142" name="TextBox 141"/>
            <p:cNvSpPr txBox="1"/>
            <p:nvPr/>
          </p:nvSpPr>
          <p:spPr>
            <a:xfrm>
              <a:off x="3566808" y="3542211"/>
              <a:ext cx="7181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Isabella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5649" y="4969177"/>
            <a:ext cx="505688" cy="417898"/>
            <a:chOff x="4498569" y="3470561"/>
            <a:chExt cx="505688" cy="417898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575" y="3470561"/>
              <a:ext cx="158030" cy="218573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4498569" y="3657627"/>
              <a:ext cx="5056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Ava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850332" y="4969177"/>
            <a:ext cx="616140" cy="417898"/>
            <a:chOff x="5218870" y="3337048"/>
            <a:chExt cx="616140" cy="41789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4" y="3337048"/>
              <a:ext cx="158030" cy="218573"/>
            </a:xfrm>
            <a:prstGeom prst="rect">
              <a:avLst/>
            </a:prstGeom>
          </p:spPr>
        </p:pic>
        <p:sp>
          <p:nvSpPr>
            <p:cNvPr id="148" name="TextBox 147"/>
            <p:cNvSpPr txBox="1"/>
            <p:nvPr/>
          </p:nvSpPr>
          <p:spPr>
            <a:xfrm>
              <a:off x="5218870" y="3524114"/>
              <a:ext cx="6161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Ethan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49" name="Straight Connector 148"/>
          <p:cNvCxnSpPr>
            <a:endCxn id="135" idx="0"/>
          </p:cNvCxnSpPr>
          <p:nvPr/>
        </p:nvCxnSpPr>
        <p:spPr>
          <a:xfrm flipH="1">
            <a:off x="1810769" y="3928743"/>
            <a:ext cx="232656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38" idx="0"/>
          </p:cNvCxnSpPr>
          <p:nvPr/>
        </p:nvCxnSpPr>
        <p:spPr>
          <a:xfrm>
            <a:off x="2418602" y="3928743"/>
            <a:ext cx="158600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6" name="Picture 1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57" y="3286560"/>
            <a:ext cx="231458" cy="233085"/>
          </a:xfrm>
          <a:prstGeom prst="rect">
            <a:avLst/>
          </a:prstGeom>
        </p:spPr>
      </p:pic>
      <p:sp>
        <p:nvSpPr>
          <p:cNvPr id="157" name="TextBox 156"/>
          <p:cNvSpPr txBox="1"/>
          <p:nvPr/>
        </p:nvSpPr>
        <p:spPr>
          <a:xfrm>
            <a:off x="2147791" y="271350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57633" y="599049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025842" y="578333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0" y="3527296"/>
            <a:ext cx="231458" cy="233085"/>
          </a:xfrm>
          <a:prstGeom prst="rect">
            <a:avLst/>
          </a:prstGeom>
        </p:spPr>
      </p:pic>
      <p:cxnSp>
        <p:nvCxnSpPr>
          <p:cNvPr id="158" name="Straight Connector 157"/>
          <p:cNvCxnSpPr>
            <a:stCxn id="55" idx="2"/>
          </p:cNvCxnSpPr>
          <p:nvPr/>
        </p:nvCxnSpPr>
        <p:spPr>
          <a:xfrm>
            <a:off x="3063325" y="3921093"/>
            <a:ext cx="381639" cy="104253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601202" y="296517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166" name="Straight Connector 165"/>
          <p:cNvCxnSpPr>
            <a:stCxn id="58" idx="2"/>
            <a:endCxn id="144" idx="0"/>
          </p:cNvCxnSpPr>
          <p:nvPr/>
        </p:nvCxnSpPr>
        <p:spPr>
          <a:xfrm>
            <a:off x="3845941" y="3921093"/>
            <a:ext cx="496729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1" name="Picture 1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08" y="3644825"/>
            <a:ext cx="231458" cy="233085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3216666" y="2993096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179" name="Straight Connector 178"/>
          <p:cNvCxnSpPr>
            <a:stCxn id="62" idx="2"/>
            <a:endCxn id="147" idx="0"/>
          </p:cNvCxnSpPr>
          <p:nvPr/>
        </p:nvCxnSpPr>
        <p:spPr>
          <a:xfrm>
            <a:off x="4729411" y="3921093"/>
            <a:ext cx="428990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3834033" y="295725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82" name="Group 181"/>
          <p:cNvGrpSpPr/>
          <p:nvPr/>
        </p:nvGrpSpPr>
        <p:grpSpPr>
          <a:xfrm>
            <a:off x="5366546" y="4967241"/>
            <a:ext cx="640810" cy="419834"/>
            <a:chOff x="4161168" y="983800"/>
            <a:chExt cx="640810" cy="419834"/>
          </a:xfrm>
        </p:grpSpPr>
        <p:pic>
          <p:nvPicPr>
            <p:cNvPr id="183" name="Picture 1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Maria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259564" y="4967241"/>
            <a:ext cx="640810" cy="419834"/>
            <a:chOff x="4161168" y="983800"/>
            <a:chExt cx="640810" cy="419834"/>
          </a:xfrm>
        </p:grpSpPr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Adeline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793045" y="4967241"/>
            <a:ext cx="640810" cy="419834"/>
            <a:chOff x="4161168" y="983800"/>
            <a:chExt cx="640810" cy="419834"/>
          </a:xfrm>
        </p:grpSpPr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0" name="TextBox 189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David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808101" y="4967241"/>
            <a:ext cx="640810" cy="419834"/>
            <a:chOff x="4161168" y="983800"/>
            <a:chExt cx="640810" cy="419834"/>
          </a:xfrm>
        </p:grpSpPr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3" name="TextBox 192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Nicholas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94" name="Straight Connector 193"/>
          <p:cNvCxnSpPr>
            <a:stCxn id="86" idx="2"/>
            <a:endCxn id="183" idx="0"/>
          </p:cNvCxnSpPr>
          <p:nvPr/>
        </p:nvCxnSpPr>
        <p:spPr>
          <a:xfrm flipH="1">
            <a:off x="5688221" y="3921093"/>
            <a:ext cx="3675" cy="104614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7" name="Picture 1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60" y="3500082"/>
            <a:ext cx="231458" cy="233085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247" y="3257028"/>
            <a:ext cx="231458" cy="233085"/>
          </a:xfrm>
          <a:prstGeom prst="rect">
            <a:avLst/>
          </a:prstGeom>
        </p:spPr>
      </p:pic>
      <p:sp>
        <p:nvSpPr>
          <p:cNvPr id="202" name="TextBox 201"/>
          <p:cNvSpPr txBox="1"/>
          <p:nvPr/>
        </p:nvSpPr>
        <p:spPr>
          <a:xfrm>
            <a:off x="5325871" y="2774437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206" name="Straight Connector 205"/>
          <p:cNvCxnSpPr>
            <a:stCxn id="92" idx="2"/>
          </p:cNvCxnSpPr>
          <p:nvPr/>
        </p:nvCxnSpPr>
        <p:spPr>
          <a:xfrm flipH="1">
            <a:off x="6576080" y="3921093"/>
            <a:ext cx="1" cy="1015383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9" name="Picture 20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685" y="1766907"/>
            <a:ext cx="231457" cy="233085"/>
          </a:xfrm>
          <a:prstGeom prst="rect">
            <a:avLst/>
          </a:prstGeom>
        </p:spPr>
      </p:pic>
      <p:cxnSp>
        <p:nvCxnSpPr>
          <p:cNvPr id="210" name="Straight Connector 209"/>
          <p:cNvCxnSpPr>
            <a:endCxn id="189" idx="0"/>
          </p:cNvCxnSpPr>
          <p:nvPr/>
        </p:nvCxnSpPr>
        <p:spPr>
          <a:xfrm flipH="1">
            <a:off x="8114720" y="3921093"/>
            <a:ext cx="259305" cy="104614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endCxn id="192" idx="0"/>
          </p:cNvCxnSpPr>
          <p:nvPr/>
        </p:nvCxnSpPr>
        <p:spPr>
          <a:xfrm>
            <a:off x="8711210" y="3928743"/>
            <a:ext cx="418566" cy="103849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8025343" y="276935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1456298" y="6339080"/>
            <a:ext cx="708942" cy="421252"/>
            <a:chOff x="7269933" y="2079501"/>
            <a:chExt cx="708942" cy="421252"/>
          </a:xfrm>
        </p:grpSpPr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2079501"/>
              <a:ext cx="158030" cy="218573"/>
            </a:xfrm>
            <a:prstGeom prst="rect">
              <a:avLst/>
            </a:prstGeom>
          </p:spPr>
        </p:pic>
        <p:sp>
          <p:nvSpPr>
            <p:cNvPr id="177" name="TextBox 176"/>
            <p:cNvSpPr txBox="1"/>
            <p:nvPr/>
          </p:nvSpPr>
          <p:spPr>
            <a:xfrm>
              <a:off x="7269933" y="2269921"/>
              <a:ext cx="708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399931" y="6340498"/>
            <a:ext cx="565526" cy="419834"/>
            <a:chOff x="7347379" y="983800"/>
            <a:chExt cx="565526" cy="419834"/>
          </a:xfrm>
        </p:grpSpPr>
        <p:pic>
          <p:nvPicPr>
            <p:cNvPr id="199" name="Picture 19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00" name="TextBox 199"/>
            <p:cNvSpPr txBox="1"/>
            <p:nvPr/>
          </p:nvSpPr>
          <p:spPr>
            <a:xfrm>
              <a:off x="7347379" y="1172802"/>
              <a:ext cx="5655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Jacob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222496" y="6340498"/>
            <a:ext cx="710796" cy="419834"/>
            <a:chOff x="7274744" y="983800"/>
            <a:chExt cx="710796" cy="419834"/>
          </a:xfrm>
        </p:grpSpPr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0" name="TextBox 219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Charles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987272" y="6340498"/>
            <a:ext cx="710796" cy="419834"/>
            <a:chOff x="7274744" y="983800"/>
            <a:chExt cx="710796" cy="419834"/>
          </a:xfrm>
        </p:grpSpPr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3" name="TextBox 222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Gavin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227" name="Straight Connector 226"/>
          <p:cNvCxnSpPr>
            <a:stCxn id="136" idx="2"/>
            <a:endCxn id="176" idx="0"/>
          </p:cNvCxnSpPr>
          <p:nvPr/>
        </p:nvCxnSpPr>
        <p:spPr>
          <a:xfrm>
            <a:off x="1810770" y="5387075"/>
            <a:ext cx="5737" cy="95200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2577202" y="5415693"/>
            <a:ext cx="3878" cy="904477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0" name="Picture 2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082" y="4710123"/>
            <a:ext cx="231458" cy="233086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250" y="4951247"/>
            <a:ext cx="231458" cy="233086"/>
          </a:xfrm>
          <a:prstGeom prst="rect">
            <a:avLst/>
          </a:prstGeom>
        </p:spPr>
      </p:pic>
      <p:sp>
        <p:nvSpPr>
          <p:cNvPr id="232" name="TextBox 231"/>
          <p:cNvSpPr txBox="1"/>
          <p:nvPr/>
        </p:nvSpPr>
        <p:spPr>
          <a:xfrm>
            <a:off x="1424396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252222" y="567152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35" name="Picture 2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90" y="4908848"/>
            <a:ext cx="231458" cy="233086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75" y="3316648"/>
            <a:ext cx="231458" cy="233085"/>
          </a:xfrm>
          <a:prstGeom prst="rect">
            <a:avLst/>
          </a:prstGeom>
        </p:spPr>
      </p:pic>
      <p:cxnSp>
        <p:nvCxnSpPr>
          <p:cNvPr id="237" name="Straight Connector 236"/>
          <p:cNvCxnSpPr>
            <a:stCxn id="145" idx="2"/>
            <a:endCxn id="222" idx="0"/>
          </p:cNvCxnSpPr>
          <p:nvPr/>
        </p:nvCxnSpPr>
        <p:spPr>
          <a:xfrm flipH="1">
            <a:off x="4342670" y="5387075"/>
            <a:ext cx="5823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3799619" y="57941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3541039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1" name="Picture 2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88" y="4908848"/>
            <a:ext cx="231458" cy="233086"/>
          </a:xfrm>
          <a:prstGeom prst="rect">
            <a:avLst/>
          </a:prstGeom>
        </p:spPr>
      </p:pic>
      <p:cxnSp>
        <p:nvCxnSpPr>
          <p:cNvPr id="180" name="Straight Connector 179"/>
          <p:cNvCxnSpPr>
            <a:stCxn id="184" idx="2"/>
            <a:endCxn id="199" idx="0"/>
          </p:cNvCxnSpPr>
          <p:nvPr/>
        </p:nvCxnSpPr>
        <p:spPr>
          <a:xfrm flipH="1">
            <a:off x="5682694" y="5387075"/>
            <a:ext cx="4257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32055" y="608474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139643" y="582000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132055" y="552446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42" name="Picture 2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035" y="4908848"/>
            <a:ext cx="231458" cy="233086"/>
          </a:xfrm>
          <a:prstGeom prst="rect">
            <a:avLst/>
          </a:prstGeom>
        </p:spPr>
      </p:pic>
      <p:sp>
        <p:nvSpPr>
          <p:cNvPr id="243" name="TextBox 242"/>
          <p:cNvSpPr txBox="1"/>
          <p:nvPr/>
        </p:nvSpPr>
        <p:spPr>
          <a:xfrm>
            <a:off x="5174975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4" name="Picture 2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413" y="4664974"/>
            <a:ext cx="231458" cy="233086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79" y="4704473"/>
            <a:ext cx="231458" cy="233086"/>
          </a:xfrm>
          <a:prstGeom prst="rect">
            <a:avLst/>
          </a:prstGeom>
        </p:spPr>
      </p:pic>
      <p:pic>
        <p:nvPicPr>
          <p:cNvPr id="246" name="Picture 2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99" y="3302901"/>
            <a:ext cx="231458" cy="23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202" grpId="0"/>
      <p:bldP spid="228" grpId="0"/>
      <p:bldP spid="234" grpId="0"/>
      <p:bldP spid="239" grpId="0"/>
      <p:bldP spid="2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-7243" y="48657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7" cy="233084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7" cy="233084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7" cy="233084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4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7" cy="23308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7" cy="2330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7" cy="23308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7" cy="23308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7" cy="233084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7" cy="23308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7" cy="23308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7" cy="23308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7" cy="23308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814" y="83164"/>
            <a:ext cx="231457" cy="233084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98" y="1959343"/>
            <a:ext cx="231457" cy="233085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679" y="84615"/>
            <a:ext cx="231457" cy="233084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85" y="1716289"/>
            <a:ext cx="231457" cy="233085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544" y="83163"/>
            <a:ext cx="231457" cy="233084"/>
          </a:xfrm>
          <a:prstGeom prst="rect">
            <a:avLst/>
          </a:prstGeom>
        </p:spPr>
      </p:pic>
      <p:grpSp>
        <p:nvGrpSpPr>
          <p:cNvPr id="103" name="Group 102"/>
          <p:cNvGrpSpPr/>
          <p:nvPr/>
        </p:nvGrpSpPr>
        <p:grpSpPr>
          <a:xfrm>
            <a:off x="8227657" y="3501259"/>
            <a:ext cx="640810" cy="419834"/>
            <a:chOff x="4161168" y="983800"/>
            <a:chExt cx="640810" cy="41983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Andrew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50" name="Straight Connector 149"/>
          <p:cNvCxnSpPr>
            <a:stCxn id="121" idx="2"/>
            <a:endCxn id="131" idx="0"/>
          </p:cNvCxnSpPr>
          <p:nvPr/>
        </p:nvCxnSpPr>
        <p:spPr>
          <a:xfrm>
            <a:off x="8548063" y="2339340"/>
            <a:ext cx="1269" cy="1161919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009" y="1829937"/>
            <a:ext cx="231457" cy="233085"/>
          </a:xfrm>
          <a:prstGeom prst="rect">
            <a:avLst/>
          </a:prstGeom>
        </p:spPr>
      </p:pic>
      <p:sp>
        <p:nvSpPr>
          <p:cNvPr id="154" name="TextBox 153"/>
          <p:cNvSpPr txBox="1"/>
          <p:nvPr/>
        </p:nvSpPr>
        <p:spPr>
          <a:xfrm>
            <a:off x="7312916" y="124862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498530" y="4969177"/>
            <a:ext cx="624480" cy="417898"/>
            <a:chOff x="3095478" y="2242465"/>
            <a:chExt cx="624480" cy="417898"/>
          </a:xfrm>
        </p:grpSpPr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8702" y="2242465"/>
              <a:ext cx="158030" cy="218573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095478" y="2429531"/>
              <a:ext cx="6244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James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272479" y="4969177"/>
            <a:ext cx="609448" cy="417898"/>
            <a:chOff x="3182008" y="2834869"/>
            <a:chExt cx="609448" cy="417898"/>
          </a:xfrm>
        </p:grpSpPr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7716" y="2834869"/>
              <a:ext cx="158030" cy="218573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3182008" y="3021935"/>
              <a:ext cx="6094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Sophia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085892" y="4969177"/>
            <a:ext cx="718146" cy="417898"/>
            <a:chOff x="3566808" y="3355145"/>
            <a:chExt cx="718146" cy="417898"/>
          </a:xfrm>
        </p:grpSpPr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6865" y="3355145"/>
              <a:ext cx="158030" cy="218573"/>
            </a:xfrm>
            <a:prstGeom prst="rect">
              <a:avLst/>
            </a:prstGeom>
          </p:spPr>
        </p:pic>
        <p:sp>
          <p:nvSpPr>
            <p:cNvPr id="142" name="TextBox 141"/>
            <p:cNvSpPr txBox="1"/>
            <p:nvPr/>
          </p:nvSpPr>
          <p:spPr>
            <a:xfrm>
              <a:off x="3566808" y="3542211"/>
              <a:ext cx="7181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Isabella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5649" y="4969177"/>
            <a:ext cx="505688" cy="417898"/>
            <a:chOff x="4498569" y="3470561"/>
            <a:chExt cx="505688" cy="417898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575" y="3470561"/>
              <a:ext cx="158030" cy="218573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4498569" y="3657627"/>
              <a:ext cx="5056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Ava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850332" y="4969177"/>
            <a:ext cx="616140" cy="417898"/>
            <a:chOff x="5218870" y="3337048"/>
            <a:chExt cx="616140" cy="41789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4" y="3337048"/>
              <a:ext cx="158030" cy="218573"/>
            </a:xfrm>
            <a:prstGeom prst="rect">
              <a:avLst/>
            </a:prstGeom>
          </p:spPr>
        </p:pic>
        <p:sp>
          <p:nvSpPr>
            <p:cNvPr id="148" name="TextBox 147"/>
            <p:cNvSpPr txBox="1"/>
            <p:nvPr/>
          </p:nvSpPr>
          <p:spPr>
            <a:xfrm>
              <a:off x="5218870" y="3524114"/>
              <a:ext cx="6161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Ethan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49" name="Straight Connector 148"/>
          <p:cNvCxnSpPr>
            <a:endCxn id="135" idx="0"/>
          </p:cNvCxnSpPr>
          <p:nvPr/>
        </p:nvCxnSpPr>
        <p:spPr>
          <a:xfrm flipH="1">
            <a:off x="1810769" y="3928743"/>
            <a:ext cx="232656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38" idx="0"/>
          </p:cNvCxnSpPr>
          <p:nvPr/>
        </p:nvCxnSpPr>
        <p:spPr>
          <a:xfrm>
            <a:off x="2418602" y="3928743"/>
            <a:ext cx="158600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6" name="Picture 1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57" y="3286560"/>
            <a:ext cx="231458" cy="233085"/>
          </a:xfrm>
          <a:prstGeom prst="rect">
            <a:avLst/>
          </a:prstGeom>
        </p:spPr>
      </p:pic>
      <p:sp>
        <p:nvSpPr>
          <p:cNvPr id="157" name="TextBox 156"/>
          <p:cNvSpPr txBox="1"/>
          <p:nvPr/>
        </p:nvSpPr>
        <p:spPr>
          <a:xfrm>
            <a:off x="2147791" y="271350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57633" y="599049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025842" y="578333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0" y="3527296"/>
            <a:ext cx="231458" cy="233085"/>
          </a:xfrm>
          <a:prstGeom prst="rect">
            <a:avLst/>
          </a:prstGeom>
        </p:spPr>
      </p:pic>
      <p:cxnSp>
        <p:nvCxnSpPr>
          <p:cNvPr id="158" name="Straight Connector 157"/>
          <p:cNvCxnSpPr>
            <a:stCxn id="55" idx="2"/>
          </p:cNvCxnSpPr>
          <p:nvPr/>
        </p:nvCxnSpPr>
        <p:spPr>
          <a:xfrm>
            <a:off x="3063325" y="3921093"/>
            <a:ext cx="381639" cy="104253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601202" y="296517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166" name="Straight Connector 165"/>
          <p:cNvCxnSpPr>
            <a:stCxn id="58" idx="2"/>
            <a:endCxn id="144" idx="0"/>
          </p:cNvCxnSpPr>
          <p:nvPr/>
        </p:nvCxnSpPr>
        <p:spPr>
          <a:xfrm>
            <a:off x="3845941" y="3921093"/>
            <a:ext cx="496729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1" name="Picture 1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08" y="3644825"/>
            <a:ext cx="231458" cy="233085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3216666" y="2993096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179" name="Straight Connector 178"/>
          <p:cNvCxnSpPr>
            <a:stCxn id="62" idx="2"/>
            <a:endCxn id="147" idx="0"/>
          </p:cNvCxnSpPr>
          <p:nvPr/>
        </p:nvCxnSpPr>
        <p:spPr>
          <a:xfrm>
            <a:off x="4729411" y="3921093"/>
            <a:ext cx="428990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3834033" y="295725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82" name="Group 181"/>
          <p:cNvGrpSpPr/>
          <p:nvPr/>
        </p:nvGrpSpPr>
        <p:grpSpPr>
          <a:xfrm>
            <a:off x="5366546" y="4967241"/>
            <a:ext cx="640810" cy="419834"/>
            <a:chOff x="4161168" y="983800"/>
            <a:chExt cx="640810" cy="419834"/>
          </a:xfrm>
        </p:grpSpPr>
        <p:pic>
          <p:nvPicPr>
            <p:cNvPr id="183" name="Picture 1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Maria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259564" y="4967241"/>
            <a:ext cx="640810" cy="419834"/>
            <a:chOff x="4161168" y="983800"/>
            <a:chExt cx="640810" cy="419834"/>
          </a:xfrm>
        </p:grpSpPr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Adeline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793045" y="4967241"/>
            <a:ext cx="640810" cy="419834"/>
            <a:chOff x="4161168" y="983800"/>
            <a:chExt cx="640810" cy="419834"/>
          </a:xfrm>
        </p:grpSpPr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0" name="TextBox 189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David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808101" y="4967241"/>
            <a:ext cx="640810" cy="419834"/>
            <a:chOff x="4161168" y="983800"/>
            <a:chExt cx="640810" cy="419834"/>
          </a:xfrm>
        </p:grpSpPr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3" name="TextBox 192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Nicholas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94" name="Straight Connector 193"/>
          <p:cNvCxnSpPr>
            <a:stCxn id="86" idx="2"/>
            <a:endCxn id="183" idx="0"/>
          </p:cNvCxnSpPr>
          <p:nvPr/>
        </p:nvCxnSpPr>
        <p:spPr>
          <a:xfrm flipH="1">
            <a:off x="5688221" y="3921093"/>
            <a:ext cx="3675" cy="104614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7" name="Picture 1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60" y="3500082"/>
            <a:ext cx="231458" cy="233085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247" y="3257028"/>
            <a:ext cx="231458" cy="233085"/>
          </a:xfrm>
          <a:prstGeom prst="rect">
            <a:avLst/>
          </a:prstGeom>
        </p:spPr>
      </p:pic>
      <p:sp>
        <p:nvSpPr>
          <p:cNvPr id="202" name="TextBox 201"/>
          <p:cNvSpPr txBox="1"/>
          <p:nvPr/>
        </p:nvSpPr>
        <p:spPr>
          <a:xfrm>
            <a:off x="5325871" y="2774437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206" name="Straight Connector 205"/>
          <p:cNvCxnSpPr>
            <a:stCxn id="92" idx="2"/>
          </p:cNvCxnSpPr>
          <p:nvPr/>
        </p:nvCxnSpPr>
        <p:spPr>
          <a:xfrm flipH="1">
            <a:off x="6576080" y="3921093"/>
            <a:ext cx="1" cy="1015383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9" name="Picture 20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685" y="1766907"/>
            <a:ext cx="231457" cy="233085"/>
          </a:xfrm>
          <a:prstGeom prst="rect">
            <a:avLst/>
          </a:prstGeom>
        </p:spPr>
      </p:pic>
      <p:cxnSp>
        <p:nvCxnSpPr>
          <p:cNvPr id="210" name="Straight Connector 209"/>
          <p:cNvCxnSpPr>
            <a:endCxn id="189" idx="0"/>
          </p:cNvCxnSpPr>
          <p:nvPr/>
        </p:nvCxnSpPr>
        <p:spPr>
          <a:xfrm flipH="1">
            <a:off x="8114720" y="3921093"/>
            <a:ext cx="259305" cy="104614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endCxn id="192" idx="0"/>
          </p:cNvCxnSpPr>
          <p:nvPr/>
        </p:nvCxnSpPr>
        <p:spPr>
          <a:xfrm>
            <a:off x="8711210" y="3928743"/>
            <a:ext cx="418566" cy="103849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8025343" y="276935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15" name="Picture 2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108" y="3492885"/>
            <a:ext cx="231458" cy="233085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14" y="3248338"/>
            <a:ext cx="231458" cy="233085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00" y="1653848"/>
            <a:ext cx="231457" cy="233085"/>
          </a:xfrm>
          <a:prstGeom prst="rect">
            <a:avLst/>
          </a:prstGeom>
        </p:spPr>
      </p:pic>
      <p:grpSp>
        <p:nvGrpSpPr>
          <p:cNvPr id="175" name="Group 174"/>
          <p:cNvGrpSpPr/>
          <p:nvPr/>
        </p:nvGrpSpPr>
        <p:grpSpPr>
          <a:xfrm>
            <a:off x="1456298" y="6339080"/>
            <a:ext cx="708942" cy="421252"/>
            <a:chOff x="7269933" y="2079501"/>
            <a:chExt cx="708942" cy="421252"/>
          </a:xfrm>
        </p:grpSpPr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2079501"/>
              <a:ext cx="158030" cy="218573"/>
            </a:xfrm>
            <a:prstGeom prst="rect">
              <a:avLst/>
            </a:prstGeom>
          </p:spPr>
        </p:pic>
        <p:sp>
          <p:nvSpPr>
            <p:cNvPr id="177" name="TextBox 176"/>
            <p:cNvSpPr txBox="1"/>
            <p:nvPr/>
          </p:nvSpPr>
          <p:spPr>
            <a:xfrm>
              <a:off x="7269933" y="2269921"/>
              <a:ext cx="708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399931" y="6340498"/>
            <a:ext cx="565526" cy="419834"/>
            <a:chOff x="7347379" y="983800"/>
            <a:chExt cx="565526" cy="419834"/>
          </a:xfrm>
        </p:grpSpPr>
        <p:pic>
          <p:nvPicPr>
            <p:cNvPr id="199" name="Picture 19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00" name="TextBox 199"/>
            <p:cNvSpPr txBox="1"/>
            <p:nvPr/>
          </p:nvSpPr>
          <p:spPr>
            <a:xfrm>
              <a:off x="7347379" y="1172802"/>
              <a:ext cx="5655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Jacob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8852120" y="6340498"/>
            <a:ext cx="565526" cy="419834"/>
            <a:chOff x="7347379" y="983800"/>
            <a:chExt cx="565526" cy="419834"/>
          </a:xfrm>
        </p:grpSpPr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05" name="TextBox 204"/>
            <p:cNvSpPr txBox="1"/>
            <p:nvPr/>
          </p:nvSpPr>
          <p:spPr>
            <a:xfrm>
              <a:off x="7347379" y="1172802"/>
              <a:ext cx="5655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Jess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222496" y="6340498"/>
            <a:ext cx="710796" cy="419834"/>
            <a:chOff x="7274744" y="983800"/>
            <a:chExt cx="710796" cy="419834"/>
          </a:xfrm>
        </p:grpSpPr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0" name="TextBox 219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Charles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987272" y="6340498"/>
            <a:ext cx="710796" cy="419834"/>
            <a:chOff x="7274744" y="983800"/>
            <a:chExt cx="710796" cy="419834"/>
          </a:xfrm>
        </p:grpSpPr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3" name="TextBox 222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Gavin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7756186" y="6340498"/>
            <a:ext cx="715404" cy="419834"/>
            <a:chOff x="7272440" y="983800"/>
            <a:chExt cx="715404" cy="419834"/>
          </a:xfrm>
        </p:grpSpPr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6" name="TextBox 225"/>
            <p:cNvSpPr txBox="1"/>
            <p:nvPr/>
          </p:nvSpPr>
          <p:spPr>
            <a:xfrm>
              <a:off x="7272440" y="1172802"/>
              <a:ext cx="7154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Hudson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227" name="Straight Connector 226"/>
          <p:cNvCxnSpPr>
            <a:stCxn id="136" idx="2"/>
            <a:endCxn id="176" idx="0"/>
          </p:cNvCxnSpPr>
          <p:nvPr/>
        </p:nvCxnSpPr>
        <p:spPr>
          <a:xfrm>
            <a:off x="1810770" y="5387075"/>
            <a:ext cx="5737" cy="95200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2577202" y="5415693"/>
            <a:ext cx="3878" cy="904477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0" name="Picture 2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082" y="4710123"/>
            <a:ext cx="231458" cy="233086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250" y="4951247"/>
            <a:ext cx="231458" cy="233086"/>
          </a:xfrm>
          <a:prstGeom prst="rect">
            <a:avLst/>
          </a:prstGeom>
        </p:spPr>
      </p:pic>
      <p:sp>
        <p:nvSpPr>
          <p:cNvPr id="232" name="TextBox 231"/>
          <p:cNvSpPr txBox="1"/>
          <p:nvPr/>
        </p:nvSpPr>
        <p:spPr>
          <a:xfrm>
            <a:off x="1424396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252222" y="567152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35" name="Picture 2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90" y="4908848"/>
            <a:ext cx="231458" cy="233086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75" y="3316648"/>
            <a:ext cx="231458" cy="233085"/>
          </a:xfrm>
          <a:prstGeom prst="rect">
            <a:avLst/>
          </a:prstGeom>
        </p:spPr>
      </p:pic>
      <p:cxnSp>
        <p:nvCxnSpPr>
          <p:cNvPr id="237" name="Straight Connector 236"/>
          <p:cNvCxnSpPr>
            <a:stCxn id="145" idx="2"/>
            <a:endCxn id="222" idx="0"/>
          </p:cNvCxnSpPr>
          <p:nvPr/>
        </p:nvCxnSpPr>
        <p:spPr>
          <a:xfrm flipH="1">
            <a:off x="4342670" y="5387075"/>
            <a:ext cx="5823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3799619" y="57941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3541039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1" name="Picture 2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88" y="4908848"/>
            <a:ext cx="231458" cy="233086"/>
          </a:xfrm>
          <a:prstGeom prst="rect">
            <a:avLst/>
          </a:prstGeom>
        </p:spPr>
      </p:pic>
      <p:cxnSp>
        <p:nvCxnSpPr>
          <p:cNvPr id="180" name="Straight Connector 179"/>
          <p:cNvCxnSpPr>
            <a:stCxn id="184" idx="2"/>
            <a:endCxn id="199" idx="0"/>
          </p:cNvCxnSpPr>
          <p:nvPr/>
        </p:nvCxnSpPr>
        <p:spPr>
          <a:xfrm flipH="1">
            <a:off x="5682694" y="5387075"/>
            <a:ext cx="4257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32055" y="608474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139643" y="582000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132055" y="552446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42" name="Picture 2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035" y="4908848"/>
            <a:ext cx="231458" cy="233086"/>
          </a:xfrm>
          <a:prstGeom prst="rect">
            <a:avLst/>
          </a:prstGeom>
        </p:spPr>
      </p:pic>
      <p:sp>
        <p:nvSpPr>
          <p:cNvPr id="243" name="TextBox 242"/>
          <p:cNvSpPr txBox="1"/>
          <p:nvPr/>
        </p:nvSpPr>
        <p:spPr>
          <a:xfrm>
            <a:off x="5174975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4" name="Picture 2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413" y="4664974"/>
            <a:ext cx="231458" cy="233086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79" y="4704473"/>
            <a:ext cx="231458" cy="233086"/>
          </a:xfrm>
          <a:prstGeom prst="rect">
            <a:avLst/>
          </a:prstGeom>
        </p:spPr>
      </p:pic>
      <p:pic>
        <p:nvPicPr>
          <p:cNvPr id="246" name="Picture 2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99" y="3302901"/>
            <a:ext cx="231458" cy="233085"/>
          </a:xfrm>
          <a:prstGeom prst="rect">
            <a:avLst/>
          </a:prstGeom>
        </p:spPr>
      </p:pic>
      <p:cxnSp>
        <p:nvCxnSpPr>
          <p:cNvPr id="195" name="Straight Connector 194"/>
          <p:cNvCxnSpPr>
            <a:stCxn id="190" idx="2"/>
            <a:endCxn id="225" idx="0"/>
          </p:cNvCxnSpPr>
          <p:nvPr/>
        </p:nvCxnSpPr>
        <p:spPr>
          <a:xfrm>
            <a:off x="8113450" y="5387075"/>
            <a:ext cx="438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7557699" y="605947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565287" y="579474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557699" y="549919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13" name="Picture 2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408" y="4981076"/>
            <a:ext cx="231458" cy="233086"/>
          </a:xfrm>
          <a:prstGeom prst="rect">
            <a:avLst/>
          </a:prstGeom>
        </p:spPr>
      </p:pic>
      <p:sp>
        <p:nvSpPr>
          <p:cNvPr id="247" name="TextBox 246"/>
          <p:cNvSpPr txBox="1"/>
          <p:nvPr/>
        </p:nvSpPr>
        <p:spPr>
          <a:xfrm>
            <a:off x="7714310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8" name="Picture 2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61" y="4718161"/>
            <a:ext cx="231458" cy="233086"/>
          </a:xfrm>
          <a:prstGeom prst="rect">
            <a:avLst/>
          </a:prstGeom>
        </p:spPr>
      </p:pic>
      <p:pic>
        <p:nvPicPr>
          <p:cNvPr id="249" name="Picture 2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989" y="4768021"/>
            <a:ext cx="231458" cy="233086"/>
          </a:xfrm>
          <a:prstGeom prst="rect">
            <a:avLst/>
          </a:prstGeom>
        </p:spPr>
      </p:pic>
      <p:pic>
        <p:nvPicPr>
          <p:cNvPr id="250" name="Picture 2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538" y="3290437"/>
            <a:ext cx="231458" cy="233085"/>
          </a:xfrm>
          <a:prstGeom prst="rect">
            <a:avLst/>
          </a:prstGeom>
        </p:spPr>
      </p:pic>
      <p:pic>
        <p:nvPicPr>
          <p:cNvPr id="251" name="Picture 2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210" y="1578397"/>
            <a:ext cx="231457" cy="233085"/>
          </a:xfrm>
          <a:prstGeom prst="rect">
            <a:avLst/>
          </a:prstGeom>
        </p:spPr>
      </p:pic>
      <p:sp>
        <p:nvSpPr>
          <p:cNvPr id="253" name="TextBox 252"/>
          <p:cNvSpPr txBox="1"/>
          <p:nvPr/>
        </p:nvSpPr>
        <p:spPr>
          <a:xfrm>
            <a:off x="8084751" y="550233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59" name="Oval 258"/>
          <p:cNvSpPr/>
          <p:nvPr/>
        </p:nvSpPr>
        <p:spPr>
          <a:xfrm rot="18899773">
            <a:off x="7573491" y="4672070"/>
            <a:ext cx="549142" cy="52841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259"/>
          <p:cNvSpPr txBox="1"/>
          <p:nvPr/>
        </p:nvSpPr>
        <p:spPr>
          <a:xfrm>
            <a:off x="7018171" y="4477923"/>
            <a:ext cx="729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</a:t>
            </a:r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3</a:t>
            </a:r>
          </a:p>
          <a:p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Payouts </a:t>
            </a:r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only</a:t>
            </a:r>
          </a:p>
        </p:txBody>
      </p:sp>
      <p:sp>
        <p:nvSpPr>
          <p:cNvPr id="261" name="Oval 260"/>
          <p:cNvSpPr/>
          <p:nvPr/>
        </p:nvSpPr>
        <p:spPr>
          <a:xfrm>
            <a:off x="7588177" y="5479820"/>
            <a:ext cx="534457" cy="920321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/>
          <p:cNvSpPr txBox="1"/>
          <p:nvPr/>
        </p:nvSpPr>
        <p:spPr>
          <a:xfrm>
            <a:off x="7305387" y="6275223"/>
            <a:ext cx="729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</a:t>
            </a:r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3</a:t>
            </a:r>
          </a:p>
          <a:p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Payouts </a:t>
            </a:r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only</a:t>
            </a:r>
          </a:p>
        </p:txBody>
      </p:sp>
      <p:cxnSp>
        <p:nvCxnSpPr>
          <p:cNvPr id="263" name="Straight Connector 262"/>
          <p:cNvCxnSpPr>
            <a:stCxn id="193" idx="2"/>
            <a:endCxn id="204" idx="0"/>
          </p:cNvCxnSpPr>
          <p:nvPr/>
        </p:nvCxnSpPr>
        <p:spPr>
          <a:xfrm>
            <a:off x="9128506" y="5387075"/>
            <a:ext cx="6377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8604330" y="578333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65" name="Picture 2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227" y="4834627"/>
            <a:ext cx="231458" cy="233086"/>
          </a:xfrm>
          <a:prstGeom prst="rect">
            <a:avLst/>
          </a:prstGeom>
        </p:spPr>
      </p:pic>
      <p:pic>
        <p:nvPicPr>
          <p:cNvPr id="266" name="Picture 2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685" y="3043867"/>
            <a:ext cx="231458" cy="233085"/>
          </a:xfrm>
          <a:prstGeom prst="rect">
            <a:avLst/>
          </a:prstGeom>
        </p:spPr>
      </p:pic>
      <p:pic>
        <p:nvPicPr>
          <p:cNvPr id="267" name="Picture 2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272" y="1401828"/>
            <a:ext cx="231457" cy="23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3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2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2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2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2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0"/>
                            </p:stCondLst>
                            <p:childTnLst>
                              <p:par>
                                <p:cTn id="23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000"/>
                            </p:stCondLst>
                            <p:childTnLst>
                              <p:par>
                                <p:cTn id="2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500"/>
                            </p:stCondLst>
                            <p:childTnLst>
                              <p:par>
                                <p:cTn id="24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214" grpId="0"/>
      <p:bldP spid="214" grpId="1"/>
      <p:bldP spid="196" grpId="0"/>
      <p:bldP spid="207" grpId="0"/>
      <p:bldP spid="212" grpId="0"/>
      <p:bldP spid="247" grpId="0"/>
      <p:bldP spid="253" grpId="0"/>
      <p:bldP spid="259" grpId="0" animBg="1"/>
      <p:bldP spid="259" grpId="1" animBg="1"/>
      <p:bldP spid="259" grpId="2" animBg="1"/>
      <p:bldP spid="260" grpId="0"/>
      <p:bldP spid="260" grpId="1"/>
      <p:bldP spid="260" grpId="2"/>
      <p:bldP spid="261" grpId="0" animBg="1"/>
      <p:bldP spid="261" grpId="1" animBg="1"/>
      <p:bldP spid="261" grpId="2" animBg="1"/>
      <p:bldP spid="262" grpId="0"/>
      <p:bldP spid="262" grpId="1"/>
      <p:bldP spid="262" grpId="2"/>
      <p:bldP spid="2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-7243" y="48657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7" cy="233084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7" cy="233084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7" cy="233084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4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7" cy="23308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7" cy="2330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7" cy="23308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7" cy="23308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7" cy="233084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7" cy="23308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7" cy="23308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7" cy="23308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7" cy="23308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814" y="83164"/>
            <a:ext cx="231457" cy="233084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98" y="1959343"/>
            <a:ext cx="231457" cy="233085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679" y="84615"/>
            <a:ext cx="231457" cy="233084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85" y="1716289"/>
            <a:ext cx="231457" cy="233085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544" y="83163"/>
            <a:ext cx="231457" cy="233084"/>
          </a:xfrm>
          <a:prstGeom prst="rect">
            <a:avLst/>
          </a:prstGeom>
        </p:spPr>
      </p:pic>
      <p:grpSp>
        <p:nvGrpSpPr>
          <p:cNvPr id="103" name="Group 102"/>
          <p:cNvGrpSpPr/>
          <p:nvPr/>
        </p:nvGrpSpPr>
        <p:grpSpPr>
          <a:xfrm>
            <a:off x="8227657" y="3501259"/>
            <a:ext cx="640810" cy="419834"/>
            <a:chOff x="4161168" y="983800"/>
            <a:chExt cx="640810" cy="41983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Andrew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50" name="Straight Connector 149"/>
          <p:cNvCxnSpPr>
            <a:stCxn id="121" idx="2"/>
            <a:endCxn id="131" idx="0"/>
          </p:cNvCxnSpPr>
          <p:nvPr/>
        </p:nvCxnSpPr>
        <p:spPr>
          <a:xfrm>
            <a:off x="8548063" y="2339340"/>
            <a:ext cx="1269" cy="1161919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009" y="1829937"/>
            <a:ext cx="231457" cy="233085"/>
          </a:xfrm>
          <a:prstGeom prst="rect">
            <a:avLst/>
          </a:prstGeom>
        </p:spPr>
      </p:pic>
      <p:sp>
        <p:nvSpPr>
          <p:cNvPr id="154" name="TextBox 153"/>
          <p:cNvSpPr txBox="1"/>
          <p:nvPr/>
        </p:nvSpPr>
        <p:spPr>
          <a:xfrm>
            <a:off x="7312916" y="124862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498530" y="4969177"/>
            <a:ext cx="624480" cy="417898"/>
            <a:chOff x="3095478" y="2242465"/>
            <a:chExt cx="624480" cy="417898"/>
          </a:xfrm>
        </p:grpSpPr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8702" y="2242465"/>
              <a:ext cx="158030" cy="218573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095478" y="2429531"/>
              <a:ext cx="6244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James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272479" y="4969177"/>
            <a:ext cx="609448" cy="417898"/>
            <a:chOff x="3182008" y="2834869"/>
            <a:chExt cx="609448" cy="417898"/>
          </a:xfrm>
        </p:grpSpPr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7716" y="2834869"/>
              <a:ext cx="158030" cy="218573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3182008" y="3021935"/>
              <a:ext cx="6094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Sophia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085892" y="4969177"/>
            <a:ext cx="718146" cy="417898"/>
            <a:chOff x="3566808" y="3355145"/>
            <a:chExt cx="718146" cy="417898"/>
          </a:xfrm>
        </p:grpSpPr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6865" y="3355145"/>
              <a:ext cx="158030" cy="218573"/>
            </a:xfrm>
            <a:prstGeom prst="rect">
              <a:avLst/>
            </a:prstGeom>
          </p:spPr>
        </p:pic>
        <p:sp>
          <p:nvSpPr>
            <p:cNvPr id="142" name="TextBox 141"/>
            <p:cNvSpPr txBox="1"/>
            <p:nvPr/>
          </p:nvSpPr>
          <p:spPr>
            <a:xfrm>
              <a:off x="3566808" y="3542211"/>
              <a:ext cx="7181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Isabella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5649" y="4969177"/>
            <a:ext cx="505688" cy="417898"/>
            <a:chOff x="4498569" y="3470561"/>
            <a:chExt cx="505688" cy="417898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575" y="3470561"/>
              <a:ext cx="158030" cy="218573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4498569" y="3657627"/>
              <a:ext cx="5056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Ava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850332" y="4969177"/>
            <a:ext cx="616140" cy="417898"/>
            <a:chOff x="5218870" y="3337048"/>
            <a:chExt cx="616140" cy="41789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4" y="3337048"/>
              <a:ext cx="158030" cy="218573"/>
            </a:xfrm>
            <a:prstGeom prst="rect">
              <a:avLst/>
            </a:prstGeom>
          </p:spPr>
        </p:pic>
        <p:sp>
          <p:nvSpPr>
            <p:cNvPr id="148" name="TextBox 147"/>
            <p:cNvSpPr txBox="1"/>
            <p:nvPr/>
          </p:nvSpPr>
          <p:spPr>
            <a:xfrm>
              <a:off x="5218870" y="3524114"/>
              <a:ext cx="6161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Ethan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49" name="Straight Connector 148"/>
          <p:cNvCxnSpPr>
            <a:endCxn id="135" idx="0"/>
          </p:cNvCxnSpPr>
          <p:nvPr/>
        </p:nvCxnSpPr>
        <p:spPr>
          <a:xfrm flipH="1">
            <a:off x="1810769" y="3928743"/>
            <a:ext cx="232656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38" idx="0"/>
          </p:cNvCxnSpPr>
          <p:nvPr/>
        </p:nvCxnSpPr>
        <p:spPr>
          <a:xfrm>
            <a:off x="2418602" y="3928743"/>
            <a:ext cx="158600" cy="104043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6" name="Picture 1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57" y="3286560"/>
            <a:ext cx="231458" cy="233085"/>
          </a:xfrm>
          <a:prstGeom prst="rect">
            <a:avLst/>
          </a:prstGeom>
        </p:spPr>
      </p:pic>
      <p:sp>
        <p:nvSpPr>
          <p:cNvPr id="157" name="TextBox 156"/>
          <p:cNvSpPr txBox="1"/>
          <p:nvPr/>
        </p:nvSpPr>
        <p:spPr>
          <a:xfrm>
            <a:off x="2147791" y="271350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257633" y="599049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025842" y="578333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0" y="3527296"/>
            <a:ext cx="231458" cy="233085"/>
          </a:xfrm>
          <a:prstGeom prst="rect">
            <a:avLst/>
          </a:prstGeom>
        </p:spPr>
      </p:pic>
      <p:cxnSp>
        <p:nvCxnSpPr>
          <p:cNvPr id="158" name="Straight Connector 157"/>
          <p:cNvCxnSpPr>
            <a:stCxn id="55" idx="2"/>
          </p:cNvCxnSpPr>
          <p:nvPr/>
        </p:nvCxnSpPr>
        <p:spPr>
          <a:xfrm>
            <a:off x="3063325" y="3921093"/>
            <a:ext cx="381639" cy="104253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601202" y="296517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166" name="Straight Connector 165"/>
          <p:cNvCxnSpPr>
            <a:stCxn id="58" idx="2"/>
            <a:endCxn id="144" idx="0"/>
          </p:cNvCxnSpPr>
          <p:nvPr/>
        </p:nvCxnSpPr>
        <p:spPr>
          <a:xfrm>
            <a:off x="3845941" y="3921093"/>
            <a:ext cx="496729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1" name="Picture 1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08" y="3644825"/>
            <a:ext cx="231458" cy="233085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3216666" y="2993096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179" name="Straight Connector 178"/>
          <p:cNvCxnSpPr>
            <a:stCxn id="62" idx="2"/>
            <a:endCxn id="147" idx="0"/>
          </p:cNvCxnSpPr>
          <p:nvPr/>
        </p:nvCxnSpPr>
        <p:spPr>
          <a:xfrm>
            <a:off x="4729411" y="3921093"/>
            <a:ext cx="428990" cy="1048084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3834033" y="295725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82" name="Group 181"/>
          <p:cNvGrpSpPr/>
          <p:nvPr/>
        </p:nvGrpSpPr>
        <p:grpSpPr>
          <a:xfrm>
            <a:off x="5366546" y="4967241"/>
            <a:ext cx="640810" cy="419834"/>
            <a:chOff x="4161168" y="983800"/>
            <a:chExt cx="640810" cy="419834"/>
          </a:xfrm>
        </p:grpSpPr>
        <p:pic>
          <p:nvPicPr>
            <p:cNvPr id="183" name="Picture 1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Maria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259564" y="4967241"/>
            <a:ext cx="640810" cy="419834"/>
            <a:chOff x="4161168" y="983800"/>
            <a:chExt cx="640810" cy="419834"/>
          </a:xfrm>
        </p:grpSpPr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Adeline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793045" y="4967241"/>
            <a:ext cx="640810" cy="419834"/>
            <a:chOff x="4161168" y="983800"/>
            <a:chExt cx="640810" cy="419834"/>
          </a:xfrm>
        </p:grpSpPr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0" name="TextBox 189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David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808101" y="4967241"/>
            <a:ext cx="640810" cy="419834"/>
            <a:chOff x="4161168" y="983800"/>
            <a:chExt cx="640810" cy="419834"/>
          </a:xfrm>
        </p:grpSpPr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3" name="TextBox 192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Nicholas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94" name="Straight Connector 193"/>
          <p:cNvCxnSpPr>
            <a:stCxn id="86" idx="2"/>
            <a:endCxn id="183" idx="0"/>
          </p:cNvCxnSpPr>
          <p:nvPr/>
        </p:nvCxnSpPr>
        <p:spPr>
          <a:xfrm flipH="1">
            <a:off x="5688221" y="3921093"/>
            <a:ext cx="3675" cy="104614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7" name="Picture 1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60" y="3500082"/>
            <a:ext cx="231458" cy="233085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247" y="3257028"/>
            <a:ext cx="231458" cy="233085"/>
          </a:xfrm>
          <a:prstGeom prst="rect">
            <a:avLst/>
          </a:prstGeom>
        </p:spPr>
      </p:pic>
      <p:sp>
        <p:nvSpPr>
          <p:cNvPr id="202" name="TextBox 201"/>
          <p:cNvSpPr txBox="1"/>
          <p:nvPr/>
        </p:nvSpPr>
        <p:spPr>
          <a:xfrm>
            <a:off x="5325871" y="2774437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206" name="Straight Connector 205"/>
          <p:cNvCxnSpPr>
            <a:stCxn id="92" idx="2"/>
          </p:cNvCxnSpPr>
          <p:nvPr/>
        </p:nvCxnSpPr>
        <p:spPr>
          <a:xfrm flipH="1">
            <a:off x="6576080" y="3921093"/>
            <a:ext cx="1" cy="1015383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9" name="Picture 20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685" y="1766907"/>
            <a:ext cx="231457" cy="233085"/>
          </a:xfrm>
          <a:prstGeom prst="rect">
            <a:avLst/>
          </a:prstGeom>
        </p:spPr>
      </p:pic>
      <p:cxnSp>
        <p:nvCxnSpPr>
          <p:cNvPr id="210" name="Straight Connector 209"/>
          <p:cNvCxnSpPr>
            <a:endCxn id="189" idx="0"/>
          </p:cNvCxnSpPr>
          <p:nvPr/>
        </p:nvCxnSpPr>
        <p:spPr>
          <a:xfrm flipH="1">
            <a:off x="8114720" y="3921093"/>
            <a:ext cx="259305" cy="104614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endCxn id="192" idx="0"/>
          </p:cNvCxnSpPr>
          <p:nvPr/>
        </p:nvCxnSpPr>
        <p:spPr>
          <a:xfrm>
            <a:off x="8711210" y="3928743"/>
            <a:ext cx="418566" cy="1038498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8025343" y="276935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15" name="Picture 2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108" y="3492885"/>
            <a:ext cx="231458" cy="233085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14" y="3248338"/>
            <a:ext cx="231458" cy="233085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00" y="1653848"/>
            <a:ext cx="231457" cy="233085"/>
          </a:xfrm>
          <a:prstGeom prst="rect">
            <a:avLst/>
          </a:prstGeom>
        </p:spPr>
      </p:pic>
      <p:grpSp>
        <p:nvGrpSpPr>
          <p:cNvPr id="175" name="Group 174"/>
          <p:cNvGrpSpPr/>
          <p:nvPr/>
        </p:nvGrpSpPr>
        <p:grpSpPr>
          <a:xfrm>
            <a:off x="1456298" y="6339080"/>
            <a:ext cx="708942" cy="421252"/>
            <a:chOff x="7269933" y="2079501"/>
            <a:chExt cx="708942" cy="421252"/>
          </a:xfrm>
        </p:grpSpPr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2079501"/>
              <a:ext cx="158030" cy="218573"/>
            </a:xfrm>
            <a:prstGeom prst="rect">
              <a:avLst/>
            </a:prstGeom>
          </p:spPr>
        </p:pic>
        <p:sp>
          <p:nvSpPr>
            <p:cNvPr id="177" name="TextBox 176"/>
            <p:cNvSpPr txBox="1"/>
            <p:nvPr/>
          </p:nvSpPr>
          <p:spPr>
            <a:xfrm>
              <a:off x="7269933" y="2269921"/>
              <a:ext cx="7089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399931" y="6340498"/>
            <a:ext cx="565526" cy="419834"/>
            <a:chOff x="7347379" y="983800"/>
            <a:chExt cx="565526" cy="419834"/>
          </a:xfrm>
        </p:grpSpPr>
        <p:pic>
          <p:nvPicPr>
            <p:cNvPr id="199" name="Picture 19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00" name="TextBox 199"/>
            <p:cNvSpPr txBox="1"/>
            <p:nvPr/>
          </p:nvSpPr>
          <p:spPr>
            <a:xfrm>
              <a:off x="7347379" y="1172802"/>
              <a:ext cx="5655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Jacob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8852120" y="6340498"/>
            <a:ext cx="565526" cy="419834"/>
            <a:chOff x="7347379" y="983800"/>
            <a:chExt cx="565526" cy="419834"/>
          </a:xfrm>
        </p:grpSpPr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05" name="TextBox 204"/>
            <p:cNvSpPr txBox="1"/>
            <p:nvPr/>
          </p:nvSpPr>
          <p:spPr>
            <a:xfrm>
              <a:off x="7347379" y="1172802"/>
              <a:ext cx="5655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Jess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222496" y="6340498"/>
            <a:ext cx="710796" cy="419834"/>
            <a:chOff x="7274744" y="983800"/>
            <a:chExt cx="710796" cy="419834"/>
          </a:xfrm>
        </p:grpSpPr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0" name="TextBox 219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Charles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987272" y="6340498"/>
            <a:ext cx="710796" cy="419834"/>
            <a:chOff x="7274744" y="983800"/>
            <a:chExt cx="710796" cy="419834"/>
          </a:xfrm>
        </p:grpSpPr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3" name="TextBox 222"/>
            <p:cNvSpPr txBox="1"/>
            <p:nvPr/>
          </p:nvSpPr>
          <p:spPr>
            <a:xfrm>
              <a:off x="7274744" y="1172802"/>
              <a:ext cx="7107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Gavin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7756186" y="6340498"/>
            <a:ext cx="715404" cy="419834"/>
            <a:chOff x="7272440" y="983800"/>
            <a:chExt cx="715404" cy="419834"/>
          </a:xfrm>
        </p:grpSpPr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127" y="983800"/>
              <a:ext cx="158030" cy="218573"/>
            </a:xfrm>
            <a:prstGeom prst="rect">
              <a:avLst/>
            </a:prstGeom>
          </p:spPr>
        </p:pic>
        <p:sp>
          <p:nvSpPr>
            <p:cNvPr id="226" name="TextBox 225"/>
            <p:cNvSpPr txBox="1"/>
            <p:nvPr/>
          </p:nvSpPr>
          <p:spPr>
            <a:xfrm>
              <a:off x="7272440" y="1172802"/>
              <a:ext cx="7154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Hudson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227" name="Straight Connector 226"/>
          <p:cNvCxnSpPr>
            <a:stCxn id="136" idx="2"/>
            <a:endCxn id="176" idx="0"/>
          </p:cNvCxnSpPr>
          <p:nvPr/>
        </p:nvCxnSpPr>
        <p:spPr>
          <a:xfrm>
            <a:off x="1810770" y="5387075"/>
            <a:ext cx="5737" cy="95200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2577202" y="5415693"/>
            <a:ext cx="3878" cy="904477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0" name="Picture 2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082" y="4710123"/>
            <a:ext cx="231458" cy="233086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250" y="4951247"/>
            <a:ext cx="231458" cy="233086"/>
          </a:xfrm>
          <a:prstGeom prst="rect">
            <a:avLst/>
          </a:prstGeom>
        </p:spPr>
      </p:pic>
      <p:sp>
        <p:nvSpPr>
          <p:cNvPr id="232" name="TextBox 231"/>
          <p:cNvSpPr txBox="1"/>
          <p:nvPr/>
        </p:nvSpPr>
        <p:spPr>
          <a:xfrm>
            <a:off x="1424396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252222" y="567152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35" name="Picture 2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90" y="4908848"/>
            <a:ext cx="231458" cy="233086"/>
          </a:xfrm>
          <a:prstGeom prst="rect">
            <a:avLst/>
          </a:prstGeom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75" y="3316648"/>
            <a:ext cx="231458" cy="233085"/>
          </a:xfrm>
          <a:prstGeom prst="rect">
            <a:avLst/>
          </a:prstGeom>
        </p:spPr>
      </p:pic>
      <p:cxnSp>
        <p:nvCxnSpPr>
          <p:cNvPr id="237" name="Straight Connector 236"/>
          <p:cNvCxnSpPr>
            <a:stCxn id="145" idx="2"/>
            <a:endCxn id="222" idx="0"/>
          </p:cNvCxnSpPr>
          <p:nvPr/>
        </p:nvCxnSpPr>
        <p:spPr>
          <a:xfrm flipH="1">
            <a:off x="4342670" y="5387075"/>
            <a:ext cx="5823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3799619" y="57941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3541039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1" name="Picture 2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88" y="4908848"/>
            <a:ext cx="231458" cy="233086"/>
          </a:xfrm>
          <a:prstGeom prst="rect">
            <a:avLst/>
          </a:prstGeom>
        </p:spPr>
      </p:pic>
      <p:cxnSp>
        <p:nvCxnSpPr>
          <p:cNvPr id="180" name="Straight Connector 179"/>
          <p:cNvCxnSpPr>
            <a:stCxn id="184" idx="2"/>
            <a:endCxn id="199" idx="0"/>
          </p:cNvCxnSpPr>
          <p:nvPr/>
        </p:nvCxnSpPr>
        <p:spPr>
          <a:xfrm flipH="1">
            <a:off x="5682694" y="5387075"/>
            <a:ext cx="4257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32055" y="608474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139643" y="582000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132055" y="552446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42" name="Picture 2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035" y="4908848"/>
            <a:ext cx="231458" cy="233086"/>
          </a:xfrm>
          <a:prstGeom prst="rect">
            <a:avLst/>
          </a:prstGeom>
        </p:spPr>
      </p:pic>
      <p:sp>
        <p:nvSpPr>
          <p:cNvPr id="243" name="TextBox 242"/>
          <p:cNvSpPr txBox="1"/>
          <p:nvPr/>
        </p:nvSpPr>
        <p:spPr>
          <a:xfrm>
            <a:off x="5174975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4" name="Picture 2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413" y="4664974"/>
            <a:ext cx="231458" cy="233086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79" y="4704473"/>
            <a:ext cx="231458" cy="233086"/>
          </a:xfrm>
          <a:prstGeom prst="rect">
            <a:avLst/>
          </a:prstGeom>
        </p:spPr>
      </p:pic>
      <p:pic>
        <p:nvPicPr>
          <p:cNvPr id="246" name="Picture 2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99" y="3302901"/>
            <a:ext cx="231458" cy="233085"/>
          </a:xfrm>
          <a:prstGeom prst="rect">
            <a:avLst/>
          </a:prstGeom>
        </p:spPr>
      </p:pic>
      <p:cxnSp>
        <p:nvCxnSpPr>
          <p:cNvPr id="195" name="Straight Connector 194"/>
          <p:cNvCxnSpPr>
            <a:stCxn id="190" idx="2"/>
            <a:endCxn id="225" idx="0"/>
          </p:cNvCxnSpPr>
          <p:nvPr/>
        </p:nvCxnSpPr>
        <p:spPr>
          <a:xfrm>
            <a:off x="8113450" y="5387075"/>
            <a:ext cx="438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7557699" y="605947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565287" y="579474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557699" y="549919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13" name="Picture 2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408" y="4981076"/>
            <a:ext cx="231458" cy="233086"/>
          </a:xfrm>
          <a:prstGeom prst="rect">
            <a:avLst/>
          </a:prstGeom>
        </p:spPr>
      </p:pic>
      <p:sp>
        <p:nvSpPr>
          <p:cNvPr id="247" name="TextBox 246"/>
          <p:cNvSpPr txBox="1"/>
          <p:nvPr/>
        </p:nvSpPr>
        <p:spPr>
          <a:xfrm>
            <a:off x="7714310" y="431358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48" name="Picture 2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61" y="4718161"/>
            <a:ext cx="231458" cy="233086"/>
          </a:xfrm>
          <a:prstGeom prst="rect">
            <a:avLst/>
          </a:prstGeom>
        </p:spPr>
      </p:pic>
      <p:pic>
        <p:nvPicPr>
          <p:cNvPr id="249" name="Picture 2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989" y="4768021"/>
            <a:ext cx="231458" cy="233086"/>
          </a:xfrm>
          <a:prstGeom prst="rect">
            <a:avLst/>
          </a:prstGeom>
        </p:spPr>
      </p:pic>
      <p:pic>
        <p:nvPicPr>
          <p:cNvPr id="250" name="Picture 2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538" y="3290437"/>
            <a:ext cx="231458" cy="233085"/>
          </a:xfrm>
          <a:prstGeom prst="rect">
            <a:avLst/>
          </a:prstGeom>
        </p:spPr>
      </p:pic>
      <p:pic>
        <p:nvPicPr>
          <p:cNvPr id="251" name="Picture 2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210" y="1578397"/>
            <a:ext cx="231457" cy="233085"/>
          </a:xfrm>
          <a:prstGeom prst="rect">
            <a:avLst/>
          </a:prstGeom>
        </p:spPr>
      </p:pic>
      <p:sp>
        <p:nvSpPr>
          <p:cNvPr id="253" name="TextBox 252"/>
          <p:cNvSpPr txBox="1"/>
          <p:nvPr/>
        </p:nvSpPr>
        <p:spPr>
          <a:xfrm>
            <a:off x="8084751" y="550233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263" name="Straight Connector 262"/>
          <p:cNvCxnSpPr>
            <a:stCxn id="193" idx="2"/>
            <a:endCxn id="204" idx="0"/>
          </p:cNvCxnSpPr>
          <p:nvPr/>
        </p:nvCxnSpPr>
        <p:spPr>
          <a:xfrm>
            <a:off x="9128506" y="5387075"/>
            <a:ext cx="6377" cy="95342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8604330" y="578333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65" name="Picture 2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227" y="4834627"/>
            <a:ext cx="231458" cy="233086"/>
          </a:xfrm>
          <a:prstGeom prst="rect">
            <a:avLst/>
          </a:prstGeom>
        </p:spPr>
      </p:pic>
      <p:pic>
        <p:nvPicPr>
          <p:cNvPr id="266" name="Picture 2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685" y="3043867"/>
            <a:ext cx="231458" cy="233085"/>
          </a:xfrm>
          <a:prstGeom prst="rect">
            <a:avLst/>
          </a:prstGeom>
        </p:spPr>
      </p:pic>
      <p:pic>
        <p:nvPicPr>
          <p:cNvPr id="267" name="Picture 2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272" y="1401828"/>
            <a:ext cx="231457" cy="233085"/>
          </a:xfrm>
          <a:prstGeom prst="rect">
            <a:avLst/>
          </a:prstGeom>
        </p:spPr>
      </p:pic>
      <p:sp>
        <p:nvSpPr>
          <p:cNvPr id="252" name="TextBox 251"/>
          <p:cNvSpPr txBox="1"/>
          <p:nvPr/>
        </p:nvSpPr>
        <p:spPr>
          <a:xfrm>
            <a:off x="10080338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447BB1"/>
                </a:solidFill>
              </a:rPr>
              <a:t>LEVEL </a:t>
            </a:r>
            <a:r>
              <a:rPr lang="en-US" altLang="zh-CN" sz="3000" b="1" dirty="0" smtClean="0">
                <a:solidFill>
                  <a:srgbClr val="447BB1"/>
                </a:solidFill>
              </a:rPr>
              <a:t>5</a:t>
            </a:r>
            <a:endParaRPr lang="en-US" sz="3000" b="1" dirty="0">
              <a:solidFill>
                <a:srgbClr val="447BB1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10080338" y="964255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447BB1"/>
                </a:solidFill>
              </a:rPr>
              <a:t>LEVEL </a:t>
            </a:r>
            <a:r>
              <a:rPr lang="en-US" altLang="zh-CN" sz="3000" b="1" dirty="0" smtClean="0">
                <a:solidFill>
                  <a:srgbClr val="447BB1"/>
                </a:solidFill>
              </a:rPr>
              <a:t>6</a:t>
            </a:r>
            <a:endParaRPr lang="en-US" sz="3000" b="1" dirty="0">
              <a:solidFill>
                <a:srgbClr val="447BB1"/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0080338" y="1867488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447BB1"/>
                </a:solidFill>
              </a:rPr>
              <a:t>LEVEL </a:t>
            </a:r>
            <a:r>
              <a:rPr lang="en-US" altLang="zh-CN" sz="3000" b="1" dirty="0" smtClean="0">
                <a:solidFill>
                  <a:srgbClr val="447BB1"/>
                </a:solidFill>
              </a:rPr>
              <a:t>7</a:t>
            </a:r>
            <a:endParaRPr lang="en-US" sz="3000" b="1" dirty="0">
              <a:solidFill>
                <a:srgbClr val="447BB1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10080338" y="2770721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447BB1"/>
                </a:solidFill>
              </a:rPr>
              <a:t>LEVEL </a:t>
            </a:r>
            <a:r>
              <a:rPr lang="en-US" altLang="zh-CN" sz="3000" b="1" dirty="0" smtClean="0">
                <a:solidFill>
                  <a:srgbClr val="447BB1"/>
                </a:solidFill>
              </a:rPr>
              <a:t>8</a:t>
            </a:r>
            <a:endParaRPr lang="en-US" sz="3000" b="1" dirty="0">
              <a:solidFill>
                <a:srgbClr val="447BB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0910967" y="630333"/>
            <a:ext cx="245199" cy="318609"/>
          </a:xfrm>
          <a:prstGeom prst="downArrow">
            <a:avLst/>
          </a:prstGeom>
          <a:solidFill>
            <a:srgbClr val="447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Down Arrow 259"/>
          <p:cNvSpPr/>
          <p:nvPr/>
        </p:nvSpPr>
        <p:spPr>
          <a:xfrm>
            <a:off x="10910967" y="1533566"/>
            <a:ext cx="245199" cy="318609"/>
          </a:xfrm>
          <a:prstGeom prst="downArrow">
            <a:avLst/>
          </a:prstGeom>
          <a:solidFill>
            <a:srgbClr val="447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Down Arrow 260"/>
          <p:cNvSpPr/>
          <p:nvPr/>
        </p:nvSpPr>
        <p:spPr>
          <a:xfrm>
            <a:off x="10910967" y="2436799"/>
            <a:ext cx="245199" cy="318609"/>
          </a:xfrm>
          <a:prstGeom prst="downArrow">
            <a:avLst/>
          </a:prstGeom>
          <a:solidFill>
            <a:srgbClr val="447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080338" y="3490113"/>
            <a:ext cx="1992365" cy="59620"/>
            <a:chOff x="10080338" y="3490113"/>
            <a:chExt cx="1992365" cy="596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080338" y="3490113"/>
              <a:ext cx="1992365" cy="0"/>
            </a:xfrm>
            <a:prstGeom prst="line">
              <a:avLst/>
            </a:prstGeom>
            <a:ln w="12700">
              <a:solidFill>
                <a:srgbClr val="447BB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10080338" y="3549733"/>
              <a:ext cx="1992365" cy="0"/>
            </a:xfrm>
            <a:prstGeom prst="line">
              <a:avLst/>
            </a:prstGeom>
            <a:ln w="12700">
              <a:solidFill>
                <a:srgbClr val="447BB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1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0"/>
      <p:bldP spid="254" grpId="0"/>
      <p:bldP spid="256" grpId="0"/>
      <p:bldP spid="257" grpId="0"/>
      <p:bldP spid="7" grpId="0" animBg="1"/>
      <p:bldP spid="260" grpId="0" animBg="1"/>
      <p:bldP spid="2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01489" y="2506329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1489" y="3096229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1489" y="3686129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1489" y="4276029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1489" y="4865929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1489" y="5455829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1489" y="6045727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1489" y="1916429"/>
            <a:ext cx="1058804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924798" y="1007534"/>
            <a:ext cx="703173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030316" y="1007534"/>
            <a:ext cx="703173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0086362" y="1007534"/>
            <a:ext cx="703173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858270" y="1007534"/>
            <a:ext cx="703173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38837" y="1007534"/>
            <a:ext cx="703173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165686" y="2037317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2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65686" y="2622601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3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65686" y="3207885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4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82442" y="171739"/>
            <a:ext cx="10957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Level 1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 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to </a:t>
            </a:r>
            <a:r>
              <a:rPr lang="en-US" sz="2000" b="1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Level 8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 </a:t>
            </a:r>
            <a:r>
              <a:rPr lang="en-US" sz="20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Money Earning List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 when you and the users under you sent referral. 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5686" y="1452033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1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65686" y="3793169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5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65686" y="4378453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6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5686" y="4963737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7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65686" y="5549022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8</a:t>
            </a:r>
            <a:endParaRPr lang="en-US" dirty="0">
              <a:solidFill>
                <a:srgbClr val="287FC2"/>
              </a:solidFill>
            </a:endParaRPr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325" y="2031978"/>
            <a:ext cx="378023" cy="38068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324" y="2617596"/>
            <a:ext cx="378023" cy="380680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323" y="3203214"/>
            <a:ext cx="378023" cy="38068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945" y="3788832"/>
            <a:ext cx="378023" cy="38001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322" y="4373782"/>
            <a:ext cx="378023" cy="38001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151" y="4958732"/>
            <a:ext cx="378023" cy="38001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730" y="5543682"/>
            <a:ext cx="378023" cy="380012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1905949" y="2037317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24</a:t>
            </a:r>
            <a:endParaRPr lang="en-US" dirty="0">
              <a:solidFill>
                <a:srgbClr val="DAA52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905949" y="2622601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12</a:t>
            </a:r>
            <a:endParaRPr lang="en-US" dirty="0">
              <a:solidFill>
                <a:srgbClr val="DAA52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905949" y="3207885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6</a:t>
            </a:r>
            <a:endParaRPr lang="en-US" dirty="0">
              <a:solidFill>
                <a:srgbClr val="DAA52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905949" y="3793169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3.6</a:t>
            </a:r>
            <a:endParaRPr lang="en-US" dirty="0">
              <a:solidFill>
                <a:srgbClr val="DAA52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905949" y="4378453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2.4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905949" y="4963737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1.2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905949" y="5549022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0.6</a:t>
            </a:r>
          </a:p>
        </p:txBody>
      </p:sp>
      <p:pic>
        <p:nvPicPr>
          <p:cNvPr id="141" name="Picture 1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945" y="1446359"/>
            <a:ext cx="378023" cy="380681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1905949" y="1452033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60</a:t>
            </a:r>
            <a:endParaRPr lang="en-US" dirty="0">
              <a:solidFill>
                <a:srgbClr val="DAA52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830503" y="1218929"/>
            <a:ext cx="769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87FC2"/>
                </a:solidFill>
              </a:rPr>
              <a:t>Year  1</a:t>
            </a:r>
            <a:endParaRPr lang="en-US" sz="1200" dirty="0">
              <a:solidFill>
                <a:srgbClr val="287FC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36633" y="1218929"/>
            <a:ext cx="1212853" cy="596093"/>
            <a:chOff x="2960580" y="1218929"/>
            <a:chExt cx="1212853" cy="596093"/>
          </a:xfrm>
        </p:grpSpPr>
        <p:sp>
          <p:nvSpPr>
            <p:cNvPr id="149" name="TextBox 148"/>
            <p:cNvSpPr txBox="1"/>
            <p:nvPr/>
          </p:nvSpPr>
          <p:spPr>
            <a:xfrm>
              <a:off x="3474075" y="1438052"/>
              <a:ext cx="4241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DAA520"/>
                  </a:solidFill>
                </a:rPr>
                <a:t>48</a:t>
              </a:r>
              <a:endParaRPr lang="en-US" dirty="0">
                <a:solidFill>
                  <a:srgbClr val="DAA520"/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0580" y="1435010"/>
              <a:ext cx="378023" cy="380012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3403684" y="1218929"/>
              <a:ext cx="7697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287FC2"/>
                  </a:solidFill>
                </a:rPr>
                <a:t>Year  2</a:t>
              </a:r>
              <a:endParaRPr lang="en-US" sz="1200" dirty="0">
                <a:solidFill>
                  <a:srgbClr val="287FC2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02801" y="1218929"/>
            <a:ext cx="1239650" cy="596093"/>
            <a:chOff x="4523898" y="1218929"/>
            <a:chExt cx="1239650" cy="596093"/>
          </a:xfrm>
        </p:grpSpPr>
        <p:sp>
          <p:nvSpPr>
            <p:cNvPr id="161" name="TextBox 160"/>
            <p:cNvSpPr txBox="1"/>
            <p:nvPr/>
          </p:nvSpPr>
          <p:spPr>
            <a:xfrm>
              <a:off x="5048462" y="1438052"/>
              <a:ext cx="4882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DAA520"/>
                  </a:solidFill>
                </a:rPr>
                <a:t>36</a:t>
              </a:r>
              <a:endParaRPr lang="en-US" dirty="0">
                <a:solidFill>
                  <a:srgbClr val="DAA520"/>
                </a:solidFill>
              </a:endParaRP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3898" y="1435010"/>
              <a:ext cx="378023" cy="380012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4993799" y="1218929"/>
              <a:ext cx="7697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287FC2"/>
                  </a:solidFill>
                </a:rPr>
                <a:t>Year  3</a:t>
              </a:r>
              <a:endParaRPr lang="en-US" sz="1200" dirty="0">
                <a:solidFill>
                  <a:srgbClr val="287FC2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595766" y="1218929"/>
            <a:ext cx="1203515" cy="596761"/>
            <a:chOff x="6150148" y="1218929"/>
            <a:chExt cx="1203515" cy="596761"/>
          </a:xfrm>
        </p:grpSpPr>
        <p:sp>
          <p:nvSpPr>
            <p:cNvPr id="177" name="TextBox 176"/>
            <p:cNvSpPr txBox="1"/>
            <p:nvPr/>
          </p:nvSpPr>
          <p:spPr>
            <a:xfrm>
              <a:off x="6691245" y="1438052"/>
              <a:ext cx="601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DAA520"/>
                  </a:solidFill>
                </a:rPr>
                <a:t>24</a:t>
              </a:r>
              <a:endParaRPr lang="en-US" dirty="0">
                <a:solidFill>
                  <a:srgbClr val="DAA520"/>
                </a:solidFill>
              </a:endParaRPr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0148" y="1435010"/>
              <a:ext cx="378023" cy="380680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6583914" y="1218929"/>
              <a:ext cx="7697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287FC2"/>
                  </a:solidFill>
                </a:rPr>
                <a:t>Year  4</a:t>
              </a:r>
              <a:endParaRPr lang="en-US" sz="1200" dirty="0">
                <a:solidFill>
                  <a:srgbClr val="287FC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652596" y="1218929"/>
            <a:ext cx="1232694" cy="596761"/>
            <a:chOff x="7711085" y="1218929"/>
            <a:chExt cx="1232694" cy="596761"/>
          </a:xfrm>
        </p:grpSpPr>
        <p:sp>
          <p:nvSpPr>
            <p:cNvPr id="179" name="TextBox 178"/>
            <p:cNvSpPr txBox="1"/>
            <p:nvPr/>
          </p:nvSpPr>
          <p:spPr>
            <a:xfrm>
              <a:off x="8252182" y="1438052"/>
              <a:ext cx="503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DAA520"/>
                  </a:solidFill>
                </a:rPr>
                <a:t>12</a:t>
              </a:r>
              <a:endParaRPr lang="en-US" dirty="0">
                <a:solidFill>
                  <a:srgbClr val="DAA520"/>
                </a:solidFill>
              </a:endParaRPr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1085" y="1435010"/>
              <a:ext cx="378023" cy="380680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8174030" y="1218929"/>
              <a:ext cx="7697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287FC2"/>
                  </a:solidFill>
                </a:rPr>
                <a:t>Year  5</a:t>
              </a:r>
              <a:endParaRPr lang="en-US" sz="1200" dirty="0">
                <a:solidFill>
                  <a:srgbClr val="287FC2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201488" y="900098"/>
            <a:ext cx="11990511" cy="50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66" y="983106"/>
            <a:ext cx="332602" cy="460026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2609122" y="3778231"/>
            <a:ext cx="6676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Level 5 Users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s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ent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r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eferral, </a:t>
            </a:r>
            <a:r>
              <a:rPr lang="en-US" sz="2000" b="1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Level 1 you 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will get </a:t>
            </a:r>
            <a:r>
              <a:rPr lang="en-US" sz="2000" b="1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$1.2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09122" y="4363365"/>
            <a:ext cx="6676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Level 6 Users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s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ent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r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eferral, </a:t>
            </a:r>
            <a:r>
              <a:rPr lang="en-US" sz="2000" b="1" dirty="0">
                <a:solidFill>
                  <a:srgbClr val="287FC2"/>
                </a:solidFill>
                <a:latin typeface="Helvetica LT" panose="02000503040000020004" pitchFamily="2" charset="0"/>
              </a:rPr>
              <a:t>Level 1 you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 will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get </a:t>
            </a:r>
            <a:r>
              <a:rPr lang="en-US" sz="2000" b="1" dirty="0">
                <a:solidFill>
                  <a:srgbClr val="DAA520"/>
                </a:solidFill>
                <a:latin typeface="Helvetica LT" panose="02000503040000020004" pitchFamily="2" charset="0"/>
              </a:rPr>
              <a:t>80₡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.</a:t>
            </a:r>
            <a:endParaRPr lang="en-US" sz="2000" dirty="0" smtClean="0">
              <a:solidFill>
                <a:srgbClr val="287FC2"/>
              </a:solidFill>
              <a:latin typeface="Helvetica LT" panose="02000503040000020004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09122" y="4948499"/>
            <a:ext cx="6676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Level 7 Users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s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ent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r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eferral, </a:t>
            </a:r>
            <a:r>
              <a:rPr lang="en-US" sz="2000" b="1" dirty="0">
                <a:solidFill>
                  <a:srgbClr val="287FC2"/>
                </a:solidFill>
                <a:latin typeface="Helvetica LT" panose="02000503040000020004" pitchFamily="2" charset="0"/>
              </a:rPr>
              <a:t>Level 1 you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 will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get </a:t>
            </a:r>
            <a:r>
              <a:rPr lang="en-US" sz="2000" b="1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40</a:t>
            </a:r>
            <a:r>
              <a:rPr lang="en-US" sz="2000" b="1" dirty="0">
                <a:solidFill>
                  <a:srgbClr val="DAA520"/>
                </a:solidFill>
                <a:latin typeface="Helvetica LT" panose="02000503040000020004" pitchFamily="2" charset="0"/>
              </a:rPr>
              <a:t>₡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.</a:t>
            </a:r>
            <a:endParaRPr lang="en-US" sz="2000" dirty="0" smtClean="0">
              <a:solidFill>
                <a:srgbClr val="287FC2"/>
              </a:solidFill>
              <a:latin typeface="Helvetica LT" panose="02000503040000020004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09122" y="5533633"/>
            <a:ext cx="6676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Level 8 Users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s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ent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r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eferral, </a:t>
            </a:r>
            <a:r>
              <a:rPr lang="en-US" sz="2000" b="1" dirty="0">
                <a:solidFill>
                  <a:srgbClr val="287FC2"/>
                </a:solidFill>
                <a:latin typeface="Helvetica LT" panose="02000503040000020004" pitchFamily="2" charset="0"/>
              </a:rPr>
              <a:t>Level 1 you</a:t>
            </a:r>
            <a:r>
              <a:rPr lang="en-US" sz="2000" dirty="0" smtClean="0">
                <a:solidFill>
                  <a:srgbClr val="287FC2"/>
                </a:solidFill>
                <a:latin typeface="Helvetica LT" panose="02000503040000020004" pitchFamily="2" charset="0"/>
              </a:rPr>
              <a:t> will 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get </a:t>
            </a:r>
            <a:r>
              <a:rPr lang="en-US" sz="2000" b="1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20</a:t>
            </a:r>
            <a:r>
              <a:rPr lang="en-US" sz="2000" b="1" dirty="0">
                <a:solidFill>
                  <a:srgbClr val="DAA520"/>
                </a:solidFill>
                <a:latin typeface="Helvetica LT" panose="02000503040000020004" pitchFamily="2" charset="0"/>
              </a:rPr>
              <a:t>₡</a:t>
            </a:r>
            <a:r>
              <a:rPr lang="en-US" sz="2000" dirty="0">
                <a:solidFill>
                  <a:srgbClr val="287FC2"/>
                </a:solidFill>
                <a:latin typeface="Helvetica LT" panose="02000503040000020004" pitchFamily="2" charset="0"/>
              </a:rPr>
              <a:t>.</a:t>
            </a:r>
            <a:endParaRPr lang="en-US" sz="2000" dirty="0" smtClean="0">
              <a:solidFill>
                <a:srgbClr val="287FC2"/>
              </a:solidFill>
              <a:latin typeface="Helvetica LT" panose="02000503040000020004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18757" y="1052114"/>
            <a:ext cx="70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87FC2"/>
                </a:solidFill>
              </a:rPr>
              <a:t>You</a:t>
            </a:r>
            <a:endParaRPr lang="en-US" b="1" dirty="0">
              <a:solidFill>
                <a:srgbClr val="287FC2"/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11280978" y="1224968"/>
            <a:ext cx="769749" cy="588455"/>
            <a:chOff x="8174030" y="1218929"/>
            <a:chExt cx="769749" cy="588455"/>
          </a:xfrm>
        </p:grpSpPr>
        <p:sp>
          <p:nvSpPr>
            <p:cNvPr id="143" name="TextBox 142"/>
            <p:cNvSpPr txBox="1"/>
            <p:nvPr/>
          </p:nvSpPr>
          <p:spPr>
            <a:xfrm>
              <a:off x="8252182" y="1438052"/>
              <a:ext cx="503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DAA520"/>
                  </a:solidFill>
                </a:rPr>
                <a:t>0</a:t>
              </a:r>
              <a:endParaRPr lang="en-US" dirty="0">
                <a:solidFill>
                  <a:srgbClr val="DAA520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174030" y="1218929"/>
              <a:ext cx="7697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287FC2"/>
                  </a:solidFill>
                </a:rPr>
                <a:t>Year  6</a:t>
              </a:r>
              <a:endParaRPr lang="en-US" sz="1200" dirty="0">
                <a:solidFill>
                  <a:srgbClr val="287FC2"/>
                </a:solidFill>
              </a:endParaRP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175102" y="6189134"/>
            <a:ext cx="102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87FC2"/>
                </a:solidFill>
              </a:rPr>
              <a:t>Level </a:t>
            </a:r>
            <a:r>
              <a:rPr lang="en-US" dirty="0" smtClean="0">
                <a:solidFill>
                  <a:srgbClr val="287FC2"/>
                </a:solidFill>
              </a:rPr>
              <a:t>9</a:t>
            </a:r>
            <a:endParaRPr lang="en-US" dirty="0">
              <a:solidFill>
                <a:srgbClr val="287FC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462314" y="6167187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0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018711" y="6167187"/>
            <a:ext cx="63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A52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9608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1" grpId="0"/>
      <p:bldP spid="112" grpId="0"/>
      <p:bldP spid="113" grpId="0"/>
      <p:bldP spid="114" grpId="0"/>
      <p:bldP spid="125" grpId="0"/>
      <p:bldP spid="127" grpId="0"/>
      <p:bldP spid="128" grpId="0"/>
      <p:bldP spid="132" grpId="0"/>
      <p:bldP spid="134" grpId="0"/>
      <p:bldP spid="135" grpId="0"/>
      <p:bldP spid="146" grpId="0"/>
      <p:bldP spid="124" grpId="0"/>
      <p:bldP spid="147" grpId="0"/>
      <p:bldP spid="64" grpId="0"/>
      <p:bldP spid="64" grpId="1"/>
      <p:bldP spid="72" grpId="0"/>
      <p:bldP spid="72" grpId="1"/>
      <p:bldP spid="73" grpId="0"/>
      <p:bldP spid="73" grpId="1"/>
      <p:bldP spid="74" grpId="0"/>
      <p:bldP spid="74" grpId="1"/>
      <p:bldP spid="79" grpId="0"/>
      <p:bldP spid="148" grpId="0"/>
      <p:bldP spid="150" grpId="0"/>
      <p:bldP spid="1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0" y="0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8" cy="233086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8" cy="233086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8" cy="23308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1</a:t>
            </a:r>
            <a:endParaRPr lang="en-US" sz="3000" b="1" dirty="0">
              <a:solidFill>
                <a:srgbClr val="447BB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25462" y="13988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5534719" y="156485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8" cy="23308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8" cy="23308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914119" y="12098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1550" y="10082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08981" y="82701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30214" y="121162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2</a:t>
            </a:r>
          </a:p>
        </p:txBody>
      </p:sp>
    </p:spTree>
    <p:extLst>
      <p:ext uri="{BB962C8B-B14F-4D97-AF65-F5344CB8AC3E}">
        <p14:creationId xmlns:p14="http://schemas.microsoft.com/office/powerpoint/2010/main" val="327572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0" y="0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8" cy="233086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8" cy="233086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8" cy="233086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1</a:t>
            </a:r>
            <a:endParaRPr lang="en-US" sz="3000" b="1" dirty="0">
              <a:solidFill>
                <a:srgbClr val="447BB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25462" y="13988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5534719" y="156485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557225" y="16784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8" cy="23308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8" cy="23308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914119" y="12098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1550" y="10082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08981" y="82701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30214" y="121162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8980" y="147410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00489" y="12603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8" cy="23308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8" cy="23308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8" cy="23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3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38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2531623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8" cy="233085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8" cy="233085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8" cy="233085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2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5534719" y="156485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557225" y="16784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30214" y="121162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8980" y="147410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00489" y="12603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91774" y="312975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63429" y="28199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63910" y="254291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20542" y="22602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8" cy="233086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8" cy="233086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8" cy="23308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01297" y="2619857"/>
            <a:ext cx="1004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3 Payouts only</a:t>
            </a:r>
          </a:p>
        </p:txBody>
      </p:sp>
      <p:sp>
        <p:nvSpPr>
          <p:cNvPr id="72" name="Oval 71"/>
          <p:cNvSpPr/>
          <p:nvPr/>
        </p:nvSpPr>
        <p:spPr>
          <a:xfrm rot="18492331">
            <a:off x="1666339" y="2795507"/>
            <a:ext cx="1220892" cy="45697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572526" y="1734505"/>
            <a:ext cx="818548" cy="42592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840793" y="1613995"/>
            <a:ext cx="1004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3 Payouts only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983665" y="226026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5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47750" y="226591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6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5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8" grpId="0"/>
      <p:bldP spid="66" grpId="0"/>
      <p:bldP spid="71" grpId="0"/>
      <p:bldP spid="71" grpId="1"/>
      <p:bldP spid="72" grpId="0" animBg="1"/>
      <p:bldP spid="72" grpId="1" animBg="1"/>
      <p:bldP spid="76" grpId="0" animBg="1"/>
      <p:bldP spid="76" grpId="1" animBg="1"/>
      <p:bldP spid="77" grpId="0"/>
      <p:bldP spid="77" grpId="1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25341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8" cy="233085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8" cy="233085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8" cy="233085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2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5534719" y="156485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557225" y="16784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8" cy="2330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8" cy="23308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530214" y="121162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8980" y="147410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00489" y="12603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8" cy="23308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8" cy="23308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8" cy="233085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91774" y="312975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63429" y="28199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63910" y="254291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20542" y="22602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8" cy="233086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8" cy="233086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8" cy="23308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83665" y="226026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5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47750" y="226591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6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12978" y="321588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71564" y="292333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74976" y="262904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8" cy="23308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570463"/>
            <a:ext cx="231458" cy="233086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3222319" y="297064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578025"/>
            <a:ext cx="231458" cy="233086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550" y="1309082"/>
            <a:ext cx="231458" cy="233086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3947752" y="309791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26427" y="280536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05" y="1309082"/>
            <a:ext cx="231458" cy="23308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322109"/>
            <a:ext cx="231458" cy="233086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814" y="83164"/>
            <a:ext cx="231458" cy="23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3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0" grpId="0"/>
      <p:bldP spid="84" grpId="0"/>
      <p:bldP spid="85" grpId="0"/>
      <p:bldP spid="89" grpId="0"/>
      <p:bldP spid="96" grpId="0"/>
      <p:bldP spid="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25341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447BB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8" cy="233085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8" cy="233085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8" cy="233085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2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sp>
        <p:nvSpPr>
          <p:cNvPr id="153" name="TextBox 152"/>
          <p:cNvSpPr txBox="1"/>
          <p:nvPr/>
        </p:nvSpPr>
        <p:spPr>
          <a:xfrm>
            <a:off x="7557225" y="16784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1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8" cy="2330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8" cy="23308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078980" y="1474101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00489" y="12603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8" cy="23308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8" cy="23308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8" cy="233085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91774" y="312975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63429" y="28199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63910" y="254291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20542" y="22602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8" cy="233086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8" cy="233086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8" cy="23308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83665" y="226026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</a:t>
            </a:r>
            <a:r>
              <a:rPr lang="en-US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5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47750" y="226591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6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12978" y="321588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71564" y="292333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74976" y="262904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8" cy="23308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570463"/>
            <a:ext cx="231458" cy="233086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3222319" y="297064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578025"/>
            <a:ext cx="231458" cy="233086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550" y="1309082"/>
            <a:ext cx="231458" cy="233086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3947752" y="309791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26427" y="280536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05" y="1309082"/>
            <a:ext cx="231458" cy="23308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322109"/>
            <a:ext cx="231458" cy="233086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814" y="83164"/>
            <a:ext cx="231458" cy="233085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215859" y="28727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98" y="1959343"/>
            <a:ext cx="231458" cy="23308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679" y="84615"/>
            <a:ext cx="231458" cy="233085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5975614" y="320292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893453" y="291037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816484" y="261607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85" y="1716289"/>
            <a:ext cx="231458" cy="233086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544" y="83163"/>
            <a:ext cx="231458" cy="233085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35" y="1766838"/>
            <a:ext cx="231458" cy="233086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409" y="83163"/>
            <a:ext cx="231458" cy="233085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476" y="2015213"/>
            <a:ext cx="231458" cy="233086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49" y="83163"/>
            <a:ext cx="231458" cy="233085"/>
          </a:xfrm>
          <a:prstGeom prst="rect">
            <a:avLst/>
          </a:prstGeom>
        </p:spPr>
      </p:pic>
      <p:sp>
        <p:nvSpPr>
          <p:cNvPr id="130" name="TextBox 129"/>
          <p:cNvSpPr txBox="1"/>
          <p:nvPr/>
        </p:nvSpPr>
        <p:spPr>
          <a:xfrm>
            <a:off x="6340053" y="27829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34" name="Oval 133"/>
          <p:cNvSpPr/>
          <p:nvPr/>
        </p:nvSpPr>
        <p:spPr>
          <a:xfrm rot="18899773">
            <a:off x="5358597" y="1747903"/>
            <a:ext cx="818548" cy="37146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4631481" y="1775173"/>
            <a:ext cx="1004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3 Payouts only</a:t>
            </a:r>
          </a:p>
        </p:txBody>
      </p:sp>
      <p:sp>
        <p:nvSpPr>
          <p:cNvPr id="136" name="Oval 135"/>
          <p:cNvSpPr/>
          <p:nvPr/>
        </p:nvSpPr>
        <p:spPr>
          <a:xfrm rot="15298837">
            <a:off x="5750047" y="2792563"/>
            <a:ext cx="944531" cy="5326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6320215" y="2597953"/>
            <a:ext cx="1004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3 Payouts only</a:t>
            </a:r>
          </a:p>
        </p:txBody>
      </p:sp>
    </p:spTree>
    <p:extLst>
      <p:ext uri="{BB962C8B-B14F-4D97-AF65-F5344CB8AC3E}">
        <p14:creationId xmlns:p14="http://schemas.microsoft.com/office/powerpoint/2010/main" val="12792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6" grpId="0"/>
      <p:bldP spid="109" grpId="0"/>
      <p:bldP spid="110" grpId="0"/>
      <p:bldP spid="111" grpId="0"/>
      <p:bldP spid="130" grpId="0"/>
      <p:bldP spid="134" grpId="0" animBg="1"/>
      <p:bldP spid="134" grpId="1" animBg="1"/>
      <p:bldP spid="135" grpId="0"/>
      <p:bldP spid="135" grpId="1"/>
      <p:bldP spid="136" grpId="0" animBg="1"/>
      <p:bldP spid="136" grpId="1" animBg="1"/>
      <p:bldP spid="137" grpId="0"/>
      <p:bldP spid="13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25341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8" cy="233085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8" cy="233085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8" cy="233085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2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8" cy="2330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8" cy="23308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8" cy="23308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8" cy="23308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8" cy="233085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91774" y="312975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63429" y="28199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63910" y="254291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20542" y="22602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8" cy="233086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8" cy="233086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8" cy="23308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83665" y="226026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5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47750" y="226591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6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12978" y="321588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71564" y="292333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74976" y="262904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8" cy="23308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570463"/>
            <a:ext cx="231458" cy="233086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3222319" y="297064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578025"/>
            <a:ext cx="231458" cy="233086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550" y="1309082"/>
            <a:ext cx="231458" cy="233086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3947752" y="309791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26427" y="2805368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05" y="1309082"/>
            <a:ext cx="231458" cy="23308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322109"/>
            <a:ext cx="231458" cy="233086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814" y="83164"/>
            <a:ext cx="231458" cy="233085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215859" y="28727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98" y="1959343"/>
            <a:ext cx="231458" cy="23308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679" y="84615"/>
            <a:ext cx="231458" cy="233085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5975614" y="320292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893453" y="291037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816484" y="261607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85" y="1716289"/>
            <a:ext cx="231458" cy="233086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544" y="83163"/>
            <a:ext cx="231458" cy="233085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35" y="1766838"/>
            <a:ext cx="231458" cy="233086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409" y="83163"/>
            <a:ext cx="231458" cy="233085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476" y="2015213"/>
            <a:ext cx="231458" cy="233086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49" y="83163"/>
            <a:ext cx="231458" cy="233085"/>
          </a:xfrm>
          <a:prstGeom prst="rect">
            <a:avLst/>
          </a:prstGeom>
        </p:spPr>
      </p:pic>
      <p:sp>
        <p:nvSpPr>
          <p:cNvPr id="130" name="TextBox 129"/>
          <p:cNvSpPr txBox="1"/>
          <p:nvPr/>
        </p:nvSpPr>
        <p:spPr>
          <a:xfrm>
            <a:off x="6340053" y="27829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8227657" y="3501259"/>
            <a:ext cx="640810" cy="419834"/>
            <a:chOff x="4161168" y="983800"/>
            <a:chExt cx="640810" cy="41983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Andrew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50" name="Straight Connector 149"/>
          <p:cNvCxnSpPr>
            <a:stCxn id="121" idx="2"/>
            <a:endCxn id="131" idx="0"/>
          </p:cNvCxnSpPr>
          <p:nvPr/>
        </p:nvCxnSpPr>
        <p:spPr>
          <a:xfrm>
            <a:off x="8548063" y="2339340"/>
            <a:ext cx="1269" cy="1161919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7972141" y="28199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52" name="Picture 1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009" y="1829937"/>
            <a:ext cx="231458" cy="233086"/>
          </a:xfrm>
          <a:prstGeom prst="rect">
            <a:avLst/>
          </a:prstGeom>
        </p:spPr>
      </p:pic>
      <p:sp>
        <p:nvSpPr>
          <p:cNvPr id="154" name="TextBox 153"/>
          <p:cNvSpPr txBox="1"/>
          <p:nvPr/>
        </p:nvSpPr>
        <p:spPr>
          <a:xfrm>
            <a:off x="7312916" y="124862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139" y="83162"/>
            <a:ext cx="231458" cy="23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2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-7243" y="48657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7" cy="233085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7" cy="233085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7" cy="233085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3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7" cy="2330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7" cy="23308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7" cy="23308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7" cy="23308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7" cy="233085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8" cy="23308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8" cy="23308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8" cy="23308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07752" y="46027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04870" y="428331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570894" y="39715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8" cy="23308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570463"/>
            <a:ext cx="231458" cy="23308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578025"/>
            <a:ext cx="231458" cy="23308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550" y="1309082"/>
            <a:ext cx="231458" cy="23308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05" y="1309082"/>
            <a:ext cx="231458" cy="23308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322109"/>
            <a:ext cx="231458" cy="23308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814" y="83164"/>
            <a:ext cx="231457" cy="233085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215859" y="2872769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75614" y="320292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893453" y="291037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816484" y="261607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340053" y="2782997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8227657" y="3501259"/>
            <a:ext cx="640810" cy="419834"/>
            <a:chOff x="4161168" y="983800"/>
            <a:chExt cx="640810" cy="41983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Andrew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50" name="Straight Connector 149"/>
          <p:cNvCxnSpPr>
            <a:stCxn id="121" idx="2"/>
            <a:endCxn id="131" idx="0"/>
          </p:cNvCxnSpPr>
          <p:nvPr/>
        </p:nvCxnSpPr>
        <p:spPr>
          <a:xfrm>
            <a:off x="8548063" y="2339340"/>
            <a:ext cx="1269" cy="1161919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7972141" y="28199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312916" y="124862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498530" y="4969177"/>
            <a:ext cx="624480" cy="417898"/>
            <a:chOff x="3095478" y="2242465"/>
            <a:chExt cx="624480" cy="417898"/>
          </a:xfrm>
        </p:grpSpPr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8702" y="2242465"/>
              <a:ext cx="158030" cy="218573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095478" y="2429531"/>
              <a:ext cx="6244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James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272479" y="4969177"/>
            <a:ext cx="609448" cy="417898"/>
            <a:chOff x="3182008" y="2834869"/>
            <a:chExt cx="609448" cy="417898"/>
          </a:xfrm>
        </p:grpSpPr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7716" y="2834869"/>
              <a:ext cx="158030" cy="218573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3182008" y="3021935"/>
              <a:ext cx="6094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Sophia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085892" y="4969177"/>
            <a:ext cx="718146" cy="417898"/>
            <a:chOff x="3566808" y="3355145"/>
            <a:chExt cx="718146" cy="417898"/>
          </a:xfrm>
        </p:grpSpPr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6865" y="3355145"/>
              <a:ext cx="158030" cy="218573"/>
            </a:xfrm>
            <a:prstGeom prst="rect">
              <a:avLst/>
            </a:prstGeom>
          </p:spPr>
        </p:pic>
        <p:sp>
          <p:nvSpPr>
            <p:cNvPr id="142" name="TextBox 141"/>
            <p:cNvSpPr txBox="1"/>
            <p:nvPr/>
          </p:nvSpPr>
          <p:spPr>
            <a:xfrm>
              <a:off x="3566808" y="3542211"/>
              <a:ext cx="7181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Isabella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5649" y="4969177"/>
            <a:ext cx="505688" cy="417898"/>
            <a:chOff x="4498569" y="3470561"/>
            <a:chExt cx="505688" cy="417898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575" y="3470561"/>
              <a:ext cx="158030" cy="218573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4498569" y="3657627"/>
              <a:ext cx="5056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Ava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850332" y="4969177"/>
            <a:ext cx="616140" cy="417898"/>
            <a:chOff x="5218870" y="3337048"/>
            <a:chExt cx="616140" cy="41789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4" y="3337048"/>
              <a:ext cx="158030" cy="218573"/>
            </a:xfrm>
            <a:prstGeom prst="rect">
              <a:avLst/>
            </a:prstGeom>
          </p:spPr>
        </p:pic>
        <p:sp>
          <p:nvSpPr>
            <p:cNvPr id="148" name="TextBox 147"/>
            <p:cNvSpPr txBox="1"/>
            <p:nvPr/>
          </p:nvSpPr>
          <p:spPr>
            <a:xfrm>
              <a:off x="5218870" y="3524114"/>
              <a:ext cx="6161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Ethan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49" name="Straight Connector 148"/>
          <p:cNvCxnSpPr>
            <a:endCxn id="135" idx="0"/>
          </p:cNvCxnSpPr>
          <p:nvPr/>
        </p:nvCxnSpPr>
        <p:spPr>
          <a:xfrm flipH="1">
            <a:off x="1810769" y="3928743"/>
            <a:ext cx="232656" cy="104043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38" idx="0"/>
          </p:cNvCxnSpPr>
          <p:nvPr/>
        </p:nvCxnSpPr>
        <p:spPr>
          <a:xfrm>
            <a:off x="2418602" y="3928743"/>
            <a:ext cx="158600" cy="104043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6" name="Picture 1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57" y="3286560"/>
            <a:ext cx="231458" cy="233086"/>
          </a:xfrm>
          <a:prstGeom prst="rect">
            <a:avLst/>
          </a:prstGeom>
        </p:spPr>
      </p:pic>
      <p:sp>
        <p:nvSpPr>
          <p:cNvPr id="157" name="TextBox 156"/>
          <p:cNvSpPr txBox="1"/>
          <p:nvPr/>
        </p:nvSpPr>
        <p:spPr>
          <a:xfrm>
            <a:off x="2147791" y="271350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372828" y="430567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979136" y="430567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0" y="3527296"/>
            <a:ext cx="231458" cy="233086"/>
          </a:xfrm>
          <a:prstGeom prst="rect">
            <a:avLst/>
          </a:prstGeom>
        </p:spPr>
      </p:pic>
      <p:cxnSp>
        <p:nvCxnSpPr>
          <p:cNvPr id="158" name="Straight Connector 157"/>
          <p:cNvCxnSpPr>
            <a:stCxn id="55" idx="2"/>
          </p:cNvCxnSpPr>
          <p:nvPr/>
        </p:nvCxnSpPr>
        <p:spPr>
          <a:xfrm>
            <a:off x="3063325" y="3921093"/>
            <a:ext cx="381639" cy="104253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601202" y="296517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948" y="3592450"/>
            <a:ext cx="231458" cy="233086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104" y="3352412"/>
            <a:ext cx="231458" cy="233086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65" y="3425860"/>
            <a:ext cx="231458" cy="233086"/>
          </a:xfrm>
          <a:prstGeom prst="rect">
            <a:avLst/>
          </a:prstGeom>
        </p:spPr>
      </p:pic>
      <p:cxnSp>
        <p:nvCxnSpPr>
          <p:cNvPr id="166" name="Straight Connector 165"/>
          <p:cNvCxnSpPr>
            <a:stCxn id="58" idx="2"/>
            <a:endCxn id="144" idx="0"/>
          </p:cNvCxnSpPr>
          <p:nvPr/>
        </p:nvCxnSpPr>
        <p:spPr>
          <a:xfrm>
            <a:off x="3845941" y="3921093"/>
            <a:ext cx="496729" cy="104808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3750223" y="480851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621594" y="456013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467840" y="431855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325686" y="407625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71" name="Picture 1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08" y="3644825"/>
            <a:ext cx="231458" cy="233086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3216666" y="2993096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9" y="3399456"/>
            <a:ext cx="231458" cy="233086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55" y="3446687"/>
            <a:ext cx="231458" cy="233086"/>
          </a:xfrm>
          <a:prstGeom prst="rect">
            <a:avLst/>
          </a:prstGeom>
        </p:spPr>
      </p:pic>
      <p:sp>
        <p:nvSpPr>
          <p:cNvPr id="175" name="Oval 174"/>
          <p:cNvSpPr/>
          <p:nvPr/>
        </p:nvSpPr>
        <p:spPr>
          <a:xfrm rot="18899773">
            <a:off x="3274964" y="3351459"/>
            <a:ext cx="549142" cy="52841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3073723" y="3067080"/>
            <a:ext cx="729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</a:t>
            </a:r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3</a:t>
            </a:r>
          </a:p>
          <a:p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Payouts </a:t>
            </a:r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only</a:t>
            </a:r>
          </a:p>
        </p:txBody>
      </p:sp>
      <p:sp>
        <p:nvSpPr>
          <p:cNvPr id="177" name="Oval 176"/>
          <p:cNvSpPr/>
          <p:nvPr/>
        </p:nvSpPr>
        <p:spPr>
          <a:xfrm rot="19649000">
            <a:off x="3649812" y="4271848"/>
            <a:ext cx="534457" cy="920321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3602377" y="5088950"/>
            <a:ext cx="729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Max </a:t>
            </a:r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3</a:t>
            </a:r>
          </a:p>
          <a:p>
            <a:r>
              <a:rPr lang="en-US" sz="700" dirty="0" smtClean="0">
                <a:solidFill>
                  <a:srgbClr val="FF0000"/>
                </a:solidFill>
                <a:latin typeface="Helvetica LT" panose="02000503040000020004" pitchFamily="2" charset="0"/>
              </a:rPr>
              <a:t>Payouts </a:t>
            </a:r>
            <a:r>
              <a:rPr lang="en-US" sz="700" dirty="0">
                <a:solidFill>
                  <a:srgbClr val="FF0000"/>
                </a:solidFill>
                <a:latin typeface="Helvetica LT" panose="02000503040000020004" pitchFamily="2" charset="0"/>
              </a:rPr>
              <a:t>only</a:t>
            </a:r>
          </a:p>
        </p:txBody>
      </p:sp>
      <p:cxnSp>
        <p:nvCxnSpPr>
          <p:cNvPr id="179" name="Straight Connector 178"/>
          <p:cNvCxnSpPr>
            <a:stCxn id="62" idx="2"/>
            <a:endCxn id="147" idx="0"/>
          </p:cNvCxnSpPr>
          <p:nvPr/>
        </p:nvCxnSpPr>
        <p:spPr>
          <a:xfrm>
            <a:off x="4729411" y="3921093"/>
            <a:ext cx="428990" cy="104808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449718" y="439577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857165" y="2957245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82" name="Picture 18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105" y="3412503"/>
            <a:ext cx="231458" cy="23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3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500"/>
                            </p:stCondLst>
                            <p:childTnLst>
                              <p:par>
                                <p:cTn id="2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500"/>
                            </p:stCondLst>
                            <p:childTnLst>
                              <p:par>
                                <p:cTn id="25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500"/>
                            </p:stCondLst>
                            <p:childTnLst>
                              <p:par>
                                <p:cTn id="26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500"/>
                            </p:stCondLst>
                            <p:childTnLst>
                              <p:par>
                                <p:cTn id="29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500"/>
                            </p:stCondLst>
                            <p:childTnLst>
                              <p:par>
                                <p:cTn id="30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00"/>
                            </p:stCondLst>
                            <p:childTnLst>
                              <p:par>
                                <p:cTn id="3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 tmFilter="0, 0; .2, .5; .8, .5; 1, 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1" dur="250" autoRev="1" fill="hold"/>
                                        <p:tgtEl>
                                          <p:spTgt spid="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 tmFilter="0, 0; .2, .5; .8, .5; 1, 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7" dur="250" autoRev="1" fill="hold"/>
                                        <p:tgtEl>
                                          <p:spTgt spid="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 tmFilter="0, 0; .2, .5; .8, .5; 1, 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3" dur="250" autoRev="1" fill="hold"/>
                                        <p:tgtEl>
                                          <p:spTgt spid="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 tmFilter="0, 0; .2, .5; .8, .5; 1, 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9" dur="250" autoRev="1" fill="hold"/>
                                        <p:tgtEl>
                                          <p:spTgt spid="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0"/>
                            </p:stCondLst>
                            <p:childTnLst>
                              <p:par>
                                <p:cTn id="36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000"/>
                            </p:stCondLst>
                            <p:childTnLst>
                              <p:par>
                                <p:cTn id="3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500"/>
                            </p:stCondLst>
                            <p:childTnLst>
                              <p:par>
                                <p:cTn id="37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000"/>
                            </p:stCondLst>
                            <p:childTnLst>
                              <p:par>
                                <p:cTn id="3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500"/>
                            </p:stCondLst>
                            <p:childTnLst>
                              <p:par>
                                <p:cTn id="38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0" grpId="0"/>
      <p:bldP spid="84" grpId="0"/>
      <p:bldP spid="85" grpId="0"/>
      <p:bldP spid="157" grpId="0"/>
      <p:bldP spid="159" grpId="0"/>
      <p:bldP spid="160" grpId="0"/>
      <p:bldP spid="162" grpId="0"/>
      <p:bldP spid="167" grpId="0"/>
      <p:bldP spid="168" grpId="0"/>
      <p:bldP spid="169" grpId="0"/>
      <p:bldP spid="170" grpId="0"/>
      <p:bldP spid="172" grpId="0"/>
      <p:bldP spid="175" grpId="0" animBg="1"/>
      <p:bldP spid="175" grpId="1" animBg="1"/>
      <p:bldP spid="175" grpId="2" animBg="1"/>
      <p:bldP spid="176" grpId="0"/>
      <p:bldP spid="176" grpId="1"/>
      <p:bldP spid="176" grpId="2"/>
      <p:bldP spid="177" grpId="0" animBg="1"/>
      <p:bldP spid="177" grpId="1" animBg="1"/>
      <p:bldP spid="177" grpId="2" animBg="1"/>
      <p:bldP spid="178" grpId="0"/>
      <p:bldP spid="178" grpId="1"/>
      <p:bldP spid="178" grpId="2"/>
      <p:bldP spid="180" grpId="0"/>
      <p:bldP spid="1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-7243" y="4865751"/>
            <a:ext cx="12192000" cy="2339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290" y="5921830"/>
            <a:ext cx="1058321" cy="79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47" y="300985"/>
            <a:ext cx="521982" cy="3929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04" y="580425"/>
            <a:ext cx="203993" cy="28214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06244" y="839245"/>
            <a:ext cx="579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9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301" name="Group 300"/>
          <p:cNvGrpSpPr/>
          <p:nvPr/>
        </p:nvGrpSpPr>
        <p:grpSpPr>
          <a:xfrm>
            <a:off x="3135044" y="1919506"/>
            <a:ext cx="640810" cy="419834"/>
            <a:chOff x="4161168" y="983800"/>
            <a:chExt cx="640810" cy="419834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Noah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759969" y="1918088"/>
            <a:ext cx="672062" cy="421252"/>
            <a:chOff x="4524103" y="2079501"/>
            <a:chExt cx="672062" cy="42125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977" y="2079501"/>
              <a:ext cx="158030" cy="21857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524103" y="2269921"/>
              <a:ext cx="6720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Liam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199077" y="1911930"/>
            <a:ext cx="697972" cy="427410"/>
            <a:chOff x="5747015" y="2748776"/>
            <a:chExt cx="697972" cy="427410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985" y="2748776"/>
              <a:ext cx="158030" cy="21857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5747015" y="2945354"/>
              <a:ext cx="6979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Emma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25" name="Straight Connector 124"/>
          <p:cNvCxnSpPr>
            <a:stCxn id="113" idx="1"/>
            <a:endCxn id="114" idx="0"/>
          </p:cNvCxnSpPr>
          <p:nvPr/>
        </p:nvCxnSpPr>
        <p:spPr>
          <a:xfrm flipH="1">
            <a:off x="3456719" y="954661"/>
            <a:ext cx="2349525" cy="96484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5" idx="0"/>
            <a:endCxn id="113" idx="2"/>
          </p:cNvCxnSpPr>
          <p:nvPr/>
        </p:nvCxnSpPr>
        <p:spPr>
          <a:xfrm flipH="1" flipV="1">
            <a:off x="6096000" y="1070077"/>
            <a:ext cx="20858" cy="848011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6" idx="0"/>
            <a:endCxn id="113" idx="3"/>
          </p:cNvCxnSpPr>
          <p:nvPr/>
        </p:nvCxnSpPr>
        <p:spPr>
          <a:xfrm flipH="1" flipV="1">
            <a:off x="6385756" y="954661"/>
            <a:ext cx="2162306" cy="957269"/>
          </a:xfrm>
          <a:prstGeom prst="line">
            <a:avLst/>
          </a:prstGeom>
          <a:ln w="6350">
            <a:solidFill>
              <a:srgbClr val="DAA52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5" name="Picture 2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07" y="328748"/>
            <a:ext cx="231457" cy="233085"/>
          </a:xfrm>
          <a:prstGeom prst="rect">
            <a:avLst/>
          </a:prstGeom>
        </p:spPr>
      </p:pic>
      <p:sp>
        <p:nvSpPr>
          <p:cNvPr id="272" name="TextBox 271"/>
          <p:cNvSpPr txBox="1"/>
          <p:nvPr/>
        </p:nvSpPr>
        <p:spPr>
          <a:xfrm>
            <a:off x="10734483" y="4604141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You</a:t>
            </a:r>
            <a:endParaRPr lang="en-US" sz="1100" b="1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95" name="Picture 2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623" y="85962"/>
            <a:ext cx="231457" cy="233085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7" y="85962"/>
            <a:ext cx="231457" cy="233085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90944" y="61022"/>
            <a:ext cx="1906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447BB1"/>
                </a:solidFill>
              </a:rPr>
              <a:t>LEVEL 3</a:t>
            </a:r>
            <a:endParaRPr lang="en-US" sz="3000" b="1" dirty="0">
              <a:solidFill>
                <a:srgbClr val="447BB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92" y="4144115"/>
            <a:ext cx="332602" cy="46002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10734483" y="5396727"/>
            <a:ext cx="1338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Other Member</a:t>
            </a:r>
            <a:endParaRPr lang="en-US" sz="11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295" y="4936476"/>
            <a:ext cx="328596" cy="4544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89" y="85962"/>
            <a:ext cx="231457" cy="2330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4" y="85962"/>
            <a:ext cx="231457" cy="23308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19" y="85962"/>
            <a:ext cx="231457" cy="23308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084" y="85962"/>
            <a:ext cx="231457" cy="23308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49" y="85962"/>
            <a:ext cx="231457" cy="233085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931716" y="3501259"/>
            <a:ext cx="640810" cy="419834"/>
            <a:chOff x="4161168" y="983800"/>
            <a:chExt cx="640810" cy="41983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Jackson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42920" y="3501259"/>
            <a:ext cx="640810" cy="419834"/>
            <a:chOff x="4161168" y="983800"/>
            <a:chExt cx="640810" cy="41983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Ellie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25536" y="3501259"/>
            <a:ext cx="640810" cy="419834"/>
            <a:chOff x="4161168" y="983800"/>
            <a:chExt cx="640810" cy="419834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Ryan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09006" y="3501259"/>
            <a:ext cx="640810" cy="419834"/>
            <a:chOff x="4161168" y="983800"/>
            <a:chExt cx="640810" cy="419834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Sarah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64" name="Straight Connector 63"/>
          <p:cNvCxnSpPr>
            <a:stCxn id="119" idx="1"/>
            <a:endCxn id="46" idx="0"/>
          </p:cNvCxnSpPr>
          <p:nvPr/>
        </p:nvCxnSpPr>
        <p:spPr>
          <a:xfrm flipH="1">
            <a:off x="2253391" y="2223924"/>
            <a:ext cx="881653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54" idx="0"/>
          </p:cNvCxnSpPr>
          <p:nvPr/>
        </p:nvCxnSpPr>
        <p:spPr>
          <a:xfrm flipH="1">
            <a:off x="3064595" y="2369798"/>
            <a:ext cx="220515" cy="1131461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7" idx="0"/>
          </p:cNvCxnSpPr>
          <p:nvPr/>
        </p:nvCxnSpPr>
        <p:spPr>
          <a:xfrm>
            <a:off x="3618130" y="2391349"/>
            <a:ext cx="229081" cy="110991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19" idx="3"/>
            <a:endCxn id="60" idx="0"/>
          </p:cNvCxnSpPr>
          <p:nvPr/>
        </p:nvCxnSpPr>
        <p:spPr>
          <a:xfrm>
            <a:off x="3775854" y="2223924"/>
            <a:ext cx="954827" cy="127733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831509"/>
            <a:ext cx="231458" cy="23308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1" y="1831509"/>
            <a:ext cx="231458" cy="23308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63" y="1831509"/>
            <a:ext cx="231458" cy="23308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061132" y="1296323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07752" y="460271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04870" y="428331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570894" y="3971595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08" y="1578398"/>
            <a:ext cx="231458" cy="23308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97" y="1570463"/>
            <a:ext cx="231458" cy="23308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578025"/>
            <a:ext cx="231458" cy="23308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550" y="1309082"/>
            <a:ext cx="231458" cy="23308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05" y="1309082"/>
            <a:ext cx="231458" cy="23308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02" y="1322109"/>
            <a:ext cx="231458" cy="23308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814" y="83164"/>
            <a:ext cx="231457" cy="233085"/>
          </a:xfrm>
          <a:prstGeom prst="rect">
            <a:avLst/>
          </a:prstGeom>
        </p:spPr>
      </p:pic>
      <p:grpSp>
        <p:nvGrpSpPr>
          <p:cNvPr id="76" name="Group 75"/>
          <p:cNvGrpSpPr/>
          <p:nvPr/>
        </p:nvGrpSpPr>
        <p:grpSpPr>
          <a:xfrm>
            <a:off x="5371491" y="3501259"/>
            <a:ext cx="640810" cy="419834"/>
            <a:chOff x="4161168" y="983800"/>
            <a:chExt cx="640810" cy="419834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Zoe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55676" y="3501259"/>
            <a:ext cx="640810" cy="419834"/>
            <a:chOff x="4161168" y="983800"/>
            <a:chExt cx="640810" cy="419834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Gabriel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95" name="Straight Connector 94"/>
          <p:cNvCxnSpPr/>
          <p:nvPr/>
        </p:nvCxnSpPr>
        <p:spPr>
          <a:xfrm flipH="1">
            <a:off x="5691896" y="2334060"/>
            <a:ext cx="302109" cy="1158825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91" idx="0"/>
          </p:cNvCxnSpPr>
          <p:nvPr/>
        </p:nvCxnSpPr>
        <p:spPr>
          <a:xfrm>
            <a:off x="6204486" y="2333239"/>
            <a:ext cx="372865" cy="1168020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572468" y="1425904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898" y="1959343"/>
            <a:ext cx="231458" cy="233085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679" y="84615"/>
            <a:ext cx="231457" cy="233085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485" y="1716289"/>
            <a:ext cx="231458" cy="233085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544" y="83163"/>
            <a:ext cx="231457" cy="233085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409" y="83163"/>
            <a:ext cx="231457" cy="233085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49" y="83163"/>
            <a:ext cx="231457" cy="233085"/>
          </a:xfrm>
          <a:prstGeom prst="rect">
            <a:avLst/>
          </a:prstGeom>
        </p:spPr>
      </p:pic>
      <p:grpSp>
        <p:nvGrpSpPr>
          <p:cNvPr id="103" name="Group 102"/>
          <p:cNvGrpSpPr/>
          <p:nvPr/>
        </p:nvGrpSpPr>
        <p:grpSpPr>
          <a:xfrm>
            <a:off x="8227657" y="3501259"/>
            <a:ext cx="640810" cy="419834"/>
            <a:chOff x="4161168" y="983800"/>
            <a:chExt cx="640810" cy="41983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Andrew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50" name="Straight Connector 149"/>
          <p:cNvCxnSpPr>
            <a:stCxn id="121" idx="2"/>
            <a:endCxn id="131" idx="0"/>
          </p:cNvCxnSpPr>
          <p:nvPr/>
        </p:nvCxnSpPr>
        <p:spPr>
          <a:xfrm>
            <a:off x="8548063" y="2339340"/>
            <a:ext cx="1269" cy="1161919"/>
          </a:xfrm>
          <a:prstGeom prst="line">
            <a:avLst/>
          </a:prstGeom>
          <a:ln w="6350">
            <a:solidFill>
              <a:srgbClr val="DAA520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009" y="1829937"/>
            <a:ext cx="231458" cy="233085"/>
          </a:xfrm>
          <a:prstGeom prst="rect">
            <a:avLst/>
          </a:prstGeom>
        </p:spPr>
      </p:pic>
      <p:sp>
        <p:nvSpPr>
          <p:cNvPr id="154" name="TextBox 153"/>
          <p:cNvSpPr txBox="1"/>
          <p:nvPr/>
        </p:nvSpPr>
        <p:spPr>
          <a:xfrm>
            <a:off x="7312916" y="124862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139" y="83162"/>
            <a:ext cx="231457" cy="233085"/>
          </a:xfrm>
          <a:prstGeom prst="rect">
            <a:avLst/>
          </a:prstGeom>
        </p:spPr>
      </p:pic>
      <p:grpSp>
        <p:nvGrpSpPr>
          <p:cNvPr id="134" name="Group 133"/>
          <p:cNvGrpSpPr/>
          <p:nvPr/>
        </p:nvGrpSpPr>
        <p:grpSpPr>
          <a:xfrm>
            <a:off x="1498530" y="4969177"/>
            <a:ext cx="624480" cy="417898"/>
            <a:chOff x="3095478" y="2242465"/>
            <a:chExt cx="624480" cy="417898"/>
          </a:xfrm>
        </p:grpSpPr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8702" y="2242465"/>
              <a:ext cx="158030" cy="218573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095478" y="2429531"/>
              <a:ext cx="6244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James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272479" y="4969177"/>
            <a:ext cx="609448" cy="417898"/>
            <a:chOff x="3182008" y="2834869"/>
            <a:chExt cx="609448" cy="417898"/>
          </a:xfrm>
        </p:grpSpPr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7716" y="2834869"/>
              <a:ext cx="158030" cy="218573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3182008" y="3021935"/>
              <a:ext cx="6094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Sophia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085892" y="4969177"/>
            <a:ext cx="718146" cy="417898"/>
            <a:chOff x="3566808" y="3355145"/>
            <a:chExt cx="718146" cy="417898"/>
          </a:xfrm>
        </p:grpSpPr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6865" y="3355145"/>
              <a:ext cx="158030" cy="218573"/>
            </a:xfrm>
            <a:prstGeom prst="rect">
              <a:avLst/>
            </a:prstGeom>
          </p:spPr>
        </p:pic>
        <p:sp>
          <p:nvSpPr>
            <p:cNvPr id="142" name="TextBox 141"/>
            <p:cNvSpPr txBox="1"/>
            <p:nvPr/>
          </p:nvSpPr>
          <p:spPr>
            <a:xfrm>
              <a:off x="3566808" y="3542211"/>
              <a:ext cx="71814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Isabella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5649" y="4969177"/>
            <a:ext cx="505688" cy="417898"/>
            <a:chOff x="4498569" y="3470561"/>
            <a:chExt cx="505688" cy="417898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575" y="3470561"/>
              <a:ext cx="158030" cy="218573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4498569" y="3657627"/>
              <a:ext cx="5056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Ava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850332" y="4969177"/>
            <a:ext cx="616140" cy="417898"/>
            <a:chOff x="5218870" y="3337048"/>
            <a:chExt cx="616140" cy="417898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4" y="3337048"/>
              <a:ext cx="158030" cy="218573"/>
            </a:xfrm>
            <a:prstGeom prst="rect">
              <a:avLst/>
            </a:prstGeom>
          </p:spPr>
        </p:pic>
        <p:sp>
          <p:nvSpPr>
            <p:cNvPr id="148" name="TextBox 147"/>
            <p:cNvSpPr txBox="1"/>
            <p:nvPr/>
          </p:nvSpPr>
          <p:spPr>
            <a:xfrm>
              <a:off x="5218870" y="3524114"/>
              <a:ext cx="6161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Ethan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49" name="Straight Connector 148"/>
          <p:cNvCxnSpPr>
            <a:endCxn id="135" idx="0"/>
          </p:cNvCxnSpPr>
          <p:nvPr/>
        </p:nvCxnSpPr>
        <p:spPr>
          <a:xfrm flipH="1">
            <a:off x="1810769" y="3928743"/>
            <a:ext cx="232656" cy="104043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138" idx="0"/>
          </p:cNvCxnSpPr>
          <p:nvPr/>
        </p:nvCxnSpPr>
        <p:spPr>
          <a:xfrm>
            <a:off x="2418602" y="3928743"/>
            <a:ext cx="158600" cy="104043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6" name="Picture 1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57" y="3286560"/>
            <a:ext cx="231458" cy="233086"/>
          </a:xfrm>
          <a:prstGeom prst="rect">
            <a:avLst/>
          </a:prstGeom>
        </p:spPr>
      </p:pic>
      <p:sp>
        <p:nvSpPr>
          <p:cNvPr id="157" name="TextBox 156"/>
          <p:cNvSpPr txBox="1"/>
          <p:nvPr/>
        </p:nvSpPr>
        <p:spPr>
          <a:xfrm>
            <a:off x="2147791" y="2713508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372828" y="430567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979136" y="430567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10" y="3527296"/>
            <a:ext cx="231458" cy="233086"/>
          </a:xfrm>
          <a:prstGeom prst="rect">
            <a:avLst/>
          </a:prstGeom>
        </p:spPr>
      </p:pic>
      <p:cxnSp>
        <p:nvCxnSpPr>
          <p:cNvPr id="158" name="Straight Connector 157"/>
          <p:cNvCxnSpPr>
            <a:stCxn id="55" idx="2"/>
          </p:cNvCxnSpPr>
          <p:nvPr/>
        </p:nvCxnSpPr>
        <p:spPr>
          <a:xfrm>
            <a:off x="3063325" y="3921093"/>
            <a:ext cx="381639" cy="104253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601202" y="296517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948" y="3592450"/>
            <a:ext cx="231458" cy="233086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104" y="3352412"/>
            <a:ext cx="231458" cy="233086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65" y="3425860"/>
            <a:ext cx="231458" cy="233086"/>
          </a:xfrm>
          <a:prstGeom prst="rect">
            <a:avLst/>
          </a:prstGeom>
        </p:spPr>
      </p:pic>
      <p:cxnSp>
        <p:nvCxnSpPr>
          <p:cNvPr id="166" name="Straight Connector 165"/>
          <p:cNvCxnSpPr>
            <a:stCxn id="58" idx="2"/>
            <a:endCxn id="144" idx="0"/>
          </p:cNvCxnSpPr>
          <p:nvPr/>
        </p:nvCxnSpPr>
        <p:spPr>
          <a:xfrm>
            <a:off x="3845941" y="3921093"/>
            <a:ext cx="496729" cy="104808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3750223" y="480851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621594" y="456013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467840" y="431855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3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325686" y="4076253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4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71" name="Picture 1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08" y="3644825"/>
            <a:ext cx="231458" cy="233086"/>
          </a:xfrm>
          <a:prstGeom prst="rect">
            <a:avLst/>
          </a:prstGeom>
        </p:spPr>
      </p:pic>
      <p:sp>
        <p:nvSpPr>
          <p:cNvPr id="172" name="TextBox 171"/>
          <p:cNvSpPr txBox="1"/>
          <p:nvPr/>
        </p:nvSpPr>
        <p:spPr>
          <a:xfrm>
            <a:off x="3216666" y="2993096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9" y="3399456"/>
            <a:ext cx="231458" cy="233086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55" y="3446687"/>
            <a:ext cx="231458" cy="233086"/>
          </a:xfrm>
          <a:prstGeom prst="rect">
            <a:avLst/>
          </a:prstGeom>
        </p:spPr>
      </p:pic>
      <p:cxnSp>
        <p:nvCxnSpPr>
          <p:cNvPr id="179" name="Straight Connector 178"/>
          <p:cNvCxnSpPr>
            <a:stCxn id="62" idx="2"/>
            <a:endCxn id="147" idx="0"/>
          </p:cNvCxnSpPr>
          <p:nvPr/>
        </p:nvCxnSpPr>
        <p:spPr>
          <a:xfrm>
            <a:off x="4729411" y="3921093"/>
            <a:ext cx="428990" cy="1048084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449718" y="4395770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834033" y="2957251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grpSp>
        <p:nvGrpSpPr>
          <p:cNvPr id="182" name="Group 181"/>
          <p:cNvGrpSpPr/>
          <p:nvPr/>
        </p:nvGrpSpPr>
        <p:grpSpPr>
          <a:xfrm>
            <a:off x="5366546" y="4967241"/>
            <a:ext cx="640810" cy="419834"/>
            <a:chOff x="4161168" y="983800"/>
            <a:chExt cx="640810" cy="419834"/>
          </a:xfrm>
        </p:grpSpPr>
        <p:pic>
          <p:nvPicPr>
            <p:cNvPr id="183" name="Picture 1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Maria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259564" y="4967241"/>
            <a:ext cx="640810" cy="419834"/>
            <a:chOff x="4161168" y="983800"/>
            <a:chExt cx="640810" cy="419834"/>
          </a:xfrm>
        </p:grpSpPr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Adeline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7793045" y="4967241"/>
            <a:ext cx="640810" cy="419834"/>
            <a:chOff x="4161168" y="983800"/>
            <a:chExt cx="640810" cy="419834"/>
          </a:xfrm>
        </p:grpSpPr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0" name="TextBox 189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David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808101" y="4967241"/>
            <a:ext cx="640810" cy="419834"/>
            <a:chOff x="4161168" y="983800"/>
            <a:chExt cx="640810" cy="419834"/>
          </a:xfrm>
        </p:grpSpPr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3828" y="983800"/>
              <a:ext cx="158030" cy="218573"/>
            </a:xfrm>
            <a:prstGeom prst="rect">
              <a:avLst/>
            </a:prstGeom>
          </p:spPr>
        </p:pic>
        <p:sp>
          <p:nvSpPr>
            <p:cNvPr id="193" name="TextBox 192"/>
            <p:cNvSpPr txBox="1"/>
            <p:nvPr/>
          </p:nvSpPr>
          <p:spPr>
            <a:xfrm>
              <a:off x="4161168" y="1172802"/>
              <a:ext cx="6408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002060"/>
                  </a:solidFill>
                  <a:latin typeface="Helvetica LT" panose="02000503040000020004" pitchFamily="2" charset="0"/>
                </a:rPr>
                <a:t>Nicholas</a:t>
              </a:r>
              <a:endParaRPr lang="en-US" sz="900" dirty="0">
                <a:solidFill>
                  <a:srgbClr val="002060"/>
                </a:solidFill>
                <a:latin typeface="Helvetica LT" panose="02000503040000020004" pitchFamily="2" charset="0"/>
              </a:endParaRPr>
            </a:p>
          </p:txBody>
        </p:sp>
      </p:grpSp>
      <p:cxnSp>
        <p:nvCxnSpPr>
          <p:cNvPr id="194" name="Straight Connector 193"/>
          <p:cNvCxnSpPr>
            <a:stCxn id="86" idx="2"/>
            <a:endCxn id="183" idx="0"/>
          </p:cNvCxnSpPr>
          <p:nvPr/>
        </p:nvCxnSpPr>
        <p:spPr>
          <a:xfrm flipH="1">
            <a:off x="5688221" y="3921093"/>
            <a:ext cx="3675" cy="104614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5153832" y="447100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153832" y="4121216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2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197" name="Picture 19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60" y="3500082"/>
            <a:ext cx="231458" cy="233086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247" y="3257028"/>
            <a:ext cx="231458" cy="233086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105" y="3412503"/>
            <a:ext cx="231458" cy="233086"/>
          </a:xfrm>
          <a:prstGeom prst="rect">
            <a:avLst/>
          </a:prstGeom>
        </p:spPr>
      </p:pic>
      <p:sp>
        <p:nvSpPr>
          <p:cNvPr id="202" name="TextBox 201"/>
          <p:cNvSpPr txBox="1"/>
          <p:nvPr/>
        </p:nvSpPr>
        <p:spPr>
          <a:xfrm>
            <a:off x="5325871" y="2774437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cxnSp>
        <p:nvCxnSpPr>
          <p:cNvPr id="206" name="Straight Connector 205"/>
          <p:cNvCxnSpPr>
            <a:stCxn id="92" idx="2"/>
          </p:cNvCxnSpPr>
          <p:nvPr/>
        </p:nvCxnSpPr>
        <p:spPr>
          <a:xfrm flipH="1">
            <a:off x="6576080" y="3921093"/>
            <a:ext cx="1" cy="1015383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6037843" y="429028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pic>
        <p:nvPicPr>
          <p:cNvPr id="208" name="Picture 20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456" y="3413334"/>
            <a:ext cx="231458" cy="233086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685" y="1766907"/>
            <a:ext cx="231458" cy="233085"/>
          </a:xfrm>
          <a:prstGeom prst="rect">
            <a:avLst/>
          </a:prstGeom>
        </p:spPr>
      </p:pic>
      <p:cxnSp>
        <p:nvCxnSpPr>
          <p:cNvPr id="210" name="Straight Connector 209"/>
          <p:cNvCxnSpPr>
            <a:endCxn id="189" idx="0"/>
          </p:cNvCxnSpPr>
          <p:nvPr/>
        </p:nvCxnSpPr>
        <p:spPr>
          <a:xfrm flipH="1">
            <a:off x="8114720" y="3921093"/>
            <a:ext cx="259305" cy="104614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endCxn id="192" idx="0"/>
          </p:cNvCxnSpPr>
          <p:nvPr/>
        </p:nvCxnSpPr>
        <p:spPr>
          <a:xfrm>
            <a:off x="8711210" y="3928743"/>
            <a:ext cx="418566" cy="1038498"/>
          </a:xfrm>
          <a:prstGeom prst="line">
            <a:avLst/>
          </a:prstGeom>
          <a:ln w="6350">
            <a:solidFill>
              <a:srgbClr val="447BB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7684509" y="4327282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8374025" y="4313914"/>
            <a:ext cx="62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2060"/>
                </a:solidFill>
                <a:latin typeface="Helvetica LT" panose="02000503040000020004" pitchFamily="2" charset="0"/>
              </a:rPr>
              <a:t>Payout Referral </a:t>
            </a:r>
            <a:r>
              <a:rPr lang="en-US" altLang="zh-CN" sz="600" dirty="0" smtClean="0">
                <a:solidFill>
                  <a:srgbClr val="002060"/>
                </a:solidFill>
                <a:latin typeface="Helvetica LT" panose="02000503040000020004" pitchFamily="2" charset="0"/>
              </a:rPr>
              <a:t>1</a:t>
            </a:r>
            <a:endParaRPr lang="en-US" sz="600" dirty="0">
              <a:solidFill>
                <a:srgbClr val="002060"/>
              </a:solidFill>
              <a:latin typeface="Helvetica LT" panose="02000503040000020004" pitchFamily="2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8025343" y="2769359"/>
            <a:ext cx="6220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DAA520"/>
                </a:solidFill>
                <a:latin typeface="Helvetica LT" panose="02000503040000020004" pitchFamily="2" charset="0"/>
              </a:rPr>
              <a:t>Payout</a:t>
            </a:r>
            <a:endParaRPr lang="en-US" sz="600" dirty="0">
              <a:solidFill>
                <a:srgbClr val="DAA520"/>
              </a:solidFill>
              <a:latin typeface="Helvetica LT" panose="02000503040000020004" pitchFamily="2" charset="0"/>
            </a:endParaRPr>
          </a:p>
        </p:txBody>
      </p:sp>
      <p:pic>
        <p:nvPicPr>
          <p:cNvPr id="215" name="Picture 2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108" y="3492885"/>
            <a:ext cx="231458" cy="233086"/>
          </a:xfrm>
          <a:prstGeom prst="rect">
            <a:avLst/>
          </a:prstGeom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14" y="3248338"/>
            <a:ext cx="231458" cy="233086"/>
          </a:xfrm>
          <a:prstGeom prst="rect">
            <a:avLst/>
          </a:prstGeom>
        </p:spPr>
      </p:pic>
      <p:pic>
        <p:nvPicPr>
          <p:cNvPr id="217" name="Picture 2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600" y="1653848"/>
            <a:ext cx="231458" cy="23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4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54" grpId="0"/>
      <p:bldP spid="195" grpId="0"/>
      <p:bldP spid="196" grpId="0"/>
      <p:bldP spid="202" grpId="0"/>
      <p:bldP spid="207" grpId="0"/>
      <p:bldP spid="212" grpId="0"/>
      <p:bldP spid="213" grpId="0"/>
      <p:bldP spid="2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6350">
          <a:solidFill>
            <a:schemeClr val="tx1"/>
          </a:solidFill>
          <a:prstDash val="dash"/>
          <a:head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13252</TotalTime>
  <Words>973</Words>
  <Application>Microsoft Office PowerPoint</Application>
  <PresentationFormat>Widescreen</PresentationFormat>
  <Paragraphs>500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Helvetica LT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 Kian Chiong</dc:creator>
  <cp:lastModifiedBy>Chua Kian Chiong</cp:lastModifiedBy>
  <cp:revision>1441</cp:revision>
  <cp:lastPrinted>2016-09-20T08:12:14Z</cp:lastPrinted>
  <dcterms:created xsi:type="dcterms:W3CDTF">2016-08-16T03:07:15Z</dcterms:created>
  <dcterms:modified xsi:type="dcterms:W3CDTF">2017-05-03T07:08:30Z</dcterms:modified>
</cp:coreProperties>
</file>