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7" r:id="rId2"/>
    <p:sldId id="258" r:id="rId3"/>
    <p:sldId id="259" r:id="rId4"/>
    <p:sldId id="267" r:id="rId5"/>
    <p:sldId id="270" r:id="rId6"/>
    <p:sldId id="336" r:id="rId7"/>
    <p:sldId id="338" r:id="rId8"/>
    <p:sldId id="274" r:id="rId9"/>
    <p:sldId id="273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27" r:id="rId18"/>
    <p:sldId id="375" r:id="rId19"/>
    <p:sldId id="376" r:id="rId20"/>
    <p:sldId id="377" r:id="rId21"/>
    <p:sldId id="378" r:id="rId22"/>
    <p:sldId id="325" r:id="rId23"/>
    <p:sldId id="379" r:id="rId24"/>
    <p:sldId id="322" r:id="rId25"/>
    <p:sldId id="354" r:id="rId26"/>
    <p:sldId id="329" r:id="rId27"/>
    <p:sldId id="355" r:id="rId28"/>
    <p:sldId id="380" r:id="rId29"/>
    <p:sldId id="326" r:id="rId30"/>
    <p:sldId id="383" r:id="rId31"/>
    <p:sldId id="384" r:id="rId32"/>
    <p:sldId id="385" r:id="rId33"/>
    <p:sldId id="386" r:id="rId34"/>
    <p:sldId id="357" r:id="rId35"/>
    <p:sldId id="358" r:id="rId36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ua Kian Chiong" initials="CKC" lastIdx="1" clrIdx="0">
    <p:extLst>
      <p:ext uri="{19B8F6BF-5375-455C-9EA6-DF929625EA0E}">
        <p15:presenceInfo xmlns:p15="http://schemas.microsoft.com/office/powerpoint/2012/main" userId="65b4a164f060d3b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BB1"/>
    <a:srgbClr val="287FC2"/>
    <a:srgbClr val="FFD700"/>
    <a:srgbClr val="DAA520"/>
    <a:srgbClr val="A885FF"/>
    <a:srgbClr val="AE85FF"/>
    <a:srgbClr val="FB89EB"/>
    <a:srgbClr val="FF85B9"/>
    <a:srgbClr val="FF8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762" autoAdjust="0"/>
  </p:normalViewPr>
  <p:slideViewPr>
    <p:cSldViewPr snapToGrid="0" showGuides="1">
      <p:cViewPr varScale="1">
        <p:scale>
          <a:sx n="90" d="100"/>
          <a:sy n="90" d="100"/>
        </p:scale>
        <p:origin x="398" y="67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B79F3-528C-4C4C-BC82-A47E1B7D50A3}" type="datetimeFigureOut">
              <a:rPr lang="en-US" smtClean="0"/>
              <a:t>3/17/2017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0E87A-B064-4DA8-8D50-488A9F952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1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0E87A-B064-4DA8-8D50-488A9F952B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52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0E87A-B064-4DA8-8D50-488A9F952B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75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0E87A-B064-4DA8-8D50-488A9F952B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62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3B28-268D-460A-B261-793C2B0BDA65}" type="datetimeFigureOut">
              <a:rPr lang="en-US" smtClean="0"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3C028-8A0D-4765-B10D-8C0A70840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39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3B28-268D-460A-B261-793C2B0BDA65}" type="datetimeFigureOut">
              <a:rPr lang="en-US" smtClean="0"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3C028-8A0D-4765-B10D-8C0A70840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24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3B28-268D-460A-B261-793C2B0BDA65}" type="datetimeFigureOut">
              <a:rPr lang="en-US" smtClean="0"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3C028-8A0D-4765-B10D-8C0A70840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46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3B28-268D-460A-B261-793C2B0BDA65}" type="datetimeFigureOut">
              <a:rPr lang="en-US" smtClean="0"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3C028-8A0D-4765-B10D-8C0A70840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20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3B28-268D-460A-B261-793C2B0BDA65}" type="datetimeFigureOut">
              <a:rPr lang="en-US" smtClean="0"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3C028-8A0D-4765-B10D-8C0A70840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11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3B28-268D-460A-B261-793C2B0BDA65}" type="datetimeFigureOut">
              <a:rPr lang="en-US" smtClean="0"/>
              <a:t>3/17/2017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3C028-8A0D-4765-B10D-8C0A70840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27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3B28-268D-460A-B261-793C2B0BDA65}" type="datetimeFigureOut">
              <a:rPr lang="en-US" smtClean="0"/>
              <a:t>3/17/2017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3C028-8A0D-4765-B10D-8C0A70840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83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3B28-268D-460A-B261-793C2B0BDA65}" type="datetimeFigureOut">
              <a:rPr lang="en-US" smtClean="0"/>
              <a:t>3/17/2017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3C028-8A0D-4765-B10D-8C0A70840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34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3B28-268D-460A-B261-793C2B0BDA65}" type="datetimeFigureOut">
              <a:rPr lang="en-US" smtClean="0"/>
              <a:t>3/17/2017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3C028-8A0D-4765-B10D-8C0A70840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6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3B28-268D-460A-B261-793C2B0BDA65}" type="datetimeFigureOut">
              <a:rPr lang="en-US" smtClean="0"/>
              <a:t>3/17/2017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3C028-8A0D-4765-B10D-8C0A70840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57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3B28-268D-460A-B261-793C2B0BDA65}" type="datetimeFigureOut">
              <a:rPr lang="en-US" smtClean="0"/>
              <a:t>3/17/2017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3C028-8A0D-4765-B10D-8C0A70840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93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33B28-268D-460A-B261-793C2B0BDA65}" type="datetimeFigureOut">
              <a:rPr lang="en-US" smtClean="0"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3C028-8A0D-4765-B10D-8C0A70840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0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2.jpe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9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6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9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7.png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58.pn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7.png"/><Relationship Id="rId7" Type="http://schemas.openxmlformats.org/officeDocument/2006/relationships/image" Target="../media/image7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58.pn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7.png"/><Relationship Id="rId7" Type="http://schemas.openxmlformats.org/officeDocument/2006/relationships/image" Target="../media/image7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62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7.png"/><Relationship Id="rId7" Type="http://schemas.openxmlformats.org/officeDocument/2006/relationships/image" Target="../media/image72.png"/><Relationship Id="rId12" Type="http://schemas.openxmlformats.org/officeDocument/2006/relationships/image" Target="../media/image7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69.png"/><Relationship Id="rId5" Type="http://schemas.openxmlformats.org/officeDocument/2006/relationships/image" Target="../media/image58.png"/><Relationship Id="rId10" Type="http://schemas.openxmlformats.org/officeDocument/2006/relationships/image" Target="../media/image68.png"/><Relationship Id="rId4" Type="http://schemas.openxmlformats.org/officeDocument/2006/relationships/image" Target="../media/image56.pn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88.png"/><Relationship Id="rId3" Type="http://schemas.openxmlformats.org/officeDocument/2006/relationships/image" Target="../media/image9.png"/><Relationship Id="rId7" Type="http://schemas.openxmlformats.org/officeDocument/2006/relationships/image" Target="../media/image85.png"/><Relationship Id="rId12" Type="http://schemas.openxmlformats.org/officeDocument/2006/relationships/slide" Target="slide29.xml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11" Type="http://schemas.openxmlformats.org/officeDocument/2006/relationships/image" Target="../media/image87.png"/><Relationship Id="rId5" Type="http://schemas.openxmlformats.org/officeDocument/2006/relationships/image" Target="../media/image84.png"/><Relationship Id="rId10" Type="http://schemas.openxmlformats.org/officeDocument/2006/relationships/slide" Target="slide33.xml"/><Relationship Id="rId4" Type="http://schemas.openxmlformats.org/officeDocument/2006/relationships/slide" Target="slide18.xml"/><Relationship Id="rId9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96.png"/><Relationship Id="rId3" Type="http://schemas.openxmlformats.org/officeDocument/2006/relationships/image" Target="../media/image9.png"/><Relationship Id="rId7" Type="http://schemas.openxmlformats.org/officeDocument/2006/relationships/image" Target="../media/image91.png"/><Relationship Id="rId12" Type="http://schemas.openxmlformats.org/officeDocument/2006/relationships/image" Target="../media/image95.png"/><Relationship Id="rId2" Type="http://schemas.openxmlformats.org/officeDocument/2006/relationships/image" Target="../media/image89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4.png"/><Relationship Id="rId5" Type="http://schemas.openxmlformats.org/officeDocument/2006/relationships/image" Target="../media/image23.png"/><Relationship Id="rId15" Type="http://schemas.openxmlformats.org/officeDocument/2006/relationships/image" Target="../media/image98.png"/><Relationship Id="rId10" Type="http://schemas.openxmlformats.org/officeDocument/2006/relationships/image" Target="../media/image93.jpeg"/><Relationship Id="rId4" Type="http://schemas.openxmlformats.org/officeDocument/2006/relationships/image" Target="../media/image84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92.png"/><Relationship Id="rId3" Type="http://schemas.openxmlformats.org/officeDocument/2006/relationships/image" Target="../media/image9.png"/><Relationship Id="rId7" Type="http://schemas.openxmlformats.org/officeDocument/2006/relationships/image" Target="../media/image100.png"/><Relationship Id="rId12" Type="http://schemas.openxmlformats.org/officeDocument/2006/relationships/image" Target="../media/image95.png"/><Relationship Id="rId2" Type="http://schemas.openxmlformats.org/officeDocument/2006/relationships/image" Target="../media/image89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102.png"/><Relationship Id="rId5" Type="http://schemas.openxmlformats.org/officeDocument/2006/relationships/image" Target="../media/image23.png"/><Relationship Id="rId15" Type="http://schemas.openxmlformats.org/officeDocument/2006/relationships/image" Target="../media/image98.png"/><Relationship Id="rId10" Type="http://schemas.openxmlformats.org/officeDocument/2006/relationships/image" Target="../media/image96.png"/><Relationship Id="rId4" Type="http://schemas.openxmlformats.org/officeDocument/2006/relationships/image" Target="../media/image84.png"/><Relationship Id="rId9" Type="http://schemas.openxmlformats.org/officeDocument/2006/relationships/image" Target="../media/image101.jpeg"/><Relationship Id="rId1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96.png"/><Relationship Id="rId3" Type="http://schemas.openxmlformats.org/officeDocument/2006/relationships/image" Target="../media/image9.png"/><Relationship Id="rId7" Type="http://schemas.openxmlformats.org/officeDocument/2006/relationships/image" Target="../media/image103.png"/><Relationship Id="rId12" Type="http://schemas.openxmlformats.org/officeDocument/2006/relationships/image" Target="../media/image95.png"/><Relationship Id="rId17" Type="http://schemas.openxmlformats.org/officeDocument/2006/relationships/image" Target="../media/image99.png"/><Relationship Id="rId2" Type="http://schemas.openxmlformats.org/officeDocument/2006/relationships/image" Target="../media/image89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105.png"/><Relationship Id="rId5" Type="http://schemas.openxmlformats.org/officeDocument/2006/relationships/image" Target="../media/image23.png"/><Relationship Id="rId15" Type="http://schemas.openxmlformats.org/officeDocument/2006/relationships/image" Target="../media/image106.png"/><Relationship Id="rId10" Type="http://schemas.openxmlformats.org/officeDocument/2006/relationships/image" Target="../media/image104.jpeg"/><Relationship Id="rId4" Type="http://schemas.openxmlformats.org/officeDocument/2006/relationships/image" Target="../media/image84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96.png"/><Relationship Id="rId3" Type="http://schemas.openxmlformats.org/officeDocument/2006/relationships/image" Target="../media/image9.png"/><Relationship Id="rId7" Type="http://schemas.openxmlformats.org/officeDocument/2006/relationships/image" Target="../media/image107.png"/><Relationship Id="rId12" Type="http://schemas.openxmlformats.org/officeDocument/2006/relationships/image" Target="../media/image95.png"/><Relationship Id="rId17" Type="http://schemas.openxmlformats.org/officeDocument/2006/relationships/image" Target="../media/image99.png"/><Relationship Id="rId2" Type="http://schemas.openxmlformats.org/officeDocument/2006/relationships/image" Target="../media/image89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109.png"/><Relationship Id="rId5" Type="http://schemas.openxmlformats.org/officeDocument/2006/relationships/image" Target="../media/image23.png"/><Relationship Id="rId15" Type="http://schemas.openxmlformats.org/officeDocument/2006/relationships/image" Target="../media/image97.png"/><Relationship Id="rId10" Type="http://schemas.openxmlformats.org/officeDocument/2006/relationships/image" Target="../media/image108.jpeg"/><Relationship Id="rId4" Type="http://schemas.openxmlformats.org/officeDocument/2006/relationships/image" Target="../media/image84.png"/><Relationship Id="rId9" Type="http://schemas.openxmlformats.org/officeDocument/2006/relationships/image" Target="../media/image92.png"/><Relationship Id="rId14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openxmlformats.org/officeDocument/2006/relationships/image" Target="../media/image116.png"/><Relationship Id="rId3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11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9.png"/><Relationship Id="rId15" Type="http://schemas.openxmlformats.org/officeDocument/2006/relationships/image" Target="../media/image37.png"/><Relationship Id="rId10" Type="http://schemas.openxmlformats.org/officeDocument/2006/relationships/image" Target="../media/image113.png"/><Relationship Id="rId19" Type="http://schemas.openxmlformats.org/officeDocument/2006/relationships/image" Target="../media/image117.png"/><Relationship Id="rId4" Type="http://schemas.openxmlformats.org/officeDocument/2006/relationships/image" Target="../media/image86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18" Type="http://schemas.openxmlformats.org/officeDocument/2006/relationships/image" Target="../media/image133.png"/><Relationship Id="rId26" Type="http://schemas.openxmlformats.org/officeDocument/2006/relationships/image" Target="../media/image141.png"/><Relationship Id="rId3" Type="http://schemas.openxmlformats.org/officeDocument/2006/relationships/image" Target="../media/image120.png"/><Relationship Id="rId21" Type="http://schemas.openxmlformats.org/officeDocument/2006/relationships/image" Target="../media/image136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17" Type="http://schemas.openxmlformats.org/officeDocument/2006/relationships/image" Target="../media/image132.png"/><Relationship Id="rId25" Type="http://schemas.openxmlformats.org/officeDocument/2006/relationships/image" Target="../media/image140.png"/><Relationship Id="rId2" Type="http://schemas.openxmlformats.org/officeDocument/2006/relationships/image" Target="../media/image118.jpg"/><Relationship Id="rId16" Type="http://schemas.openxmlformats.org/officeDocument/2006/relationships/image" Target="../media/image131.pn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11" Type="http://schemas.openxmlformats.org/officeDocument/2006/relationships/image" Target="../media/image126.png"/><Relationship Id="rId24" Type="http://schemas.openxmlformats.org/officeDocument/2006/relationships/image" Target="../media/image139.png"/><Relationship Id="rId5" Type="http://schemas.openxmlformats.org/officeDocument/2006/relationships/image" Target="../media/image9.png"/><Relationship Id="rId15" Type="http://schemas.openxmlformats.org/officeDocument/2006/relationships/image" Target="../media/image130.png"/><Relationship Id="rId23" Type="http://schemas.openxmlformats.org/officeDocument/2006/relationships/image" Target="../media/image138.png"/><Relationship Id="rId28" Type="http://schemas.openxmlformats.org/officeDocument/2006/relationships/image" Target="../media/image143.png"/><Relationship Id="rId10" Type="http://schemas.openxmlformats.org/officeDocument/2006/relationships/image" Target="../media/image125.png"/><Relationship Id="rId19" Type="http://schemas.openxmlformats.org/officeDocument/2006/relationships/image" Target="../media/image134.png"/><Relationship Id="rId4" Type="http://schemas.openxmlformats.org/officeDocument/2006/relationships/image" Target="../media/image85.pn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Relationship Id="rId22" Type="http://schemas.openxmlformats.org/officeDocument/2006/relationships/image" Target="../media/image137.png"/><Relationship Id="rId27" Type="http://schemas.openxmlformats.org/officeDocument/2006/relationships/image" Target="../media/image1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.png"/><Relationship Id="rId7" Type="http://schemas.openxmlformats.org/officeDocument/2006/relationships/image" Target="../media/image147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10" Type="http://schemas.openxmlformats.org/officeDocument/2006/relationships/image" Target="../media/image149.png"/><Relationship Id="rId4" Type="http://schemas.openxmlformats.org/officeDocument/2006/relationships/image" Target="../media/image23.png"/><Relationship Id="rId9" Type="http://schemas.openxmlformats.org/officeDocument/2006/relationships/image" Target="../media/image1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26" Type="http://schemas.openxmlformats.org/officeDocument/2006/relationships/image" Target="../media/image173.png"/><Relationship Id="rId3" Type="http://schemas.openxmlformats.org/officeDocument/2006/relationships/image" Target="../media/image9.png"/><Relationship Id="rId21" Type="http://schemas.openxmlformats.org/officeDocument/2006/relationships/image" Target="../media/image168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5" Type="http://schemas.openxmlformats.org/officeDocument/2006/relationships/image" Target="../media/image172.png"/><Relationship Id="rId2" Type="http://schemas.openxmlformats.org/officeDocument/2006/relationships/image" Target="../media/image151.png"/><Relationship Id="rId16" Type="http://schemas.openxmlformats.org/officeDocument/2006/relationships/image" Target="../media/image163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58.png"/><Relationship Id="rId24" Type="http://schemas.openxmlformats.org/officeDocument/2006/relationships/image" Target="../media/image171.png"/><Relationship Id="rId5" Type="http://schemas.openxmlformats.org/officeDocument/2006/relationships/image" Target="../media/image153.png"/><Relationship Id="rId15" Type="http://schemas.openxmlformats.org/officeDocument/2006/relationships/image" Target="../media/image162.png"/><Relationship Id="rId23" Type="http://schemas.openxmlformats.org/officeDocument/2006/relationships/image" Target="../media/image170.png"/><Relationship Id="rId28" Type="http://schemas.openxmlformats.org/officeDocument/2006/relationships/image" Target="../media/image175.png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4" Type="http://schemas.openxmlformats.org/officeDocument/2006/relationships/image" Target="../media/image152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Relationship Id="rId22" Type="http://schemas.openxmlformats.org/officeDocument/2006/relationships/image" Target="../media/image169.png"/><Relationship Id="rId27" Type="http://schemas.openxmlformats.org/officeDocument/2006/relationships/image" Target="../media/image1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7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4.png"/><Relationship Id="rId18" Type="http://schemas.openxmlformats.org/officeDocument/2006/relationships/image" Target="../media/image186.png"/><Relationship Id="rId3" Type="http://schemas.openxmlformats.org/officeDocument/2006/relationships/image" Target="../media/image179.png"/><Relationship Id="rId21" Type="http://schemas.openxmlformats.org/officeDocument/2006/relationships/image" Target="../media/image188.png"/><Relationship Id="rId7" Type="http://schemas.openxmlformats.org/officeDocument/2006/relationships/image" Target="../media/image177.png"/><Relationship Id="rId12" Type="http://schemas.openxmlformats.org/officeDocument/2006/relationships/image" Target="../media/image183.png"/><Relationship Id="rId17" Type="http://schemas.openxmlformats.org/officeDocument/2006/relationships/image" Target="../media/image185.png"/><Relationship Id="rId25" Type="http://schemas.openxmlformats.org/officeDocument/2006/relationships/image" Target="../media/image192.png"/><Relationship Id="rId2" Type="http://schemas.openxmlformats.org/officeDocument/2006/relationships/image" Target="../media/image178.png"/><Relationship Id="rId16" Type="http://schemas.openxmlformats.org/officeDocument/2006/relationships/image" Target="../media/image75.png"/><Relationship Id="rId20" Type="http://schemas.openxmlformats.org/officeDocument/2006/relationships/image" Target="../media/image1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82.png"/><Relationship Id="rId24" Type="http://schemas.openxmlformats.org/officeDocument/2006/relationships/image" Target="../media/image191.png"/><Relationship Id="rId5" Type="http://schemas.openxmlformats.org/officeDocument/2006/relationships/image" Target="../media/image88.png"/><Relationship Id="rId15" Type="http://schemas.openxmlformats.org/officeDocument/2006/relationships/image" Target="../media/image69.png"/><Relationship Id="rId23" Type="http://schemas.openxmlformats.org/officeDocument/2006/relationships/image" Target="../media/image190.png"/><Relationship Id="rId10" Type="http://schemas.openxmlformats.org/officeDocument/2006/relationships/image" Target="../media/image181.png"/><Relationship Id="rId19" Type="http://schemas.openxmlformats.org/officeDocument/2006/relationships/image" Target="../media/image67.png"/><Relationship Id="rId4" Type="http://schemas.openxmlformats.org/officeDocument/2006/relationships/image" Target="../media/image9.png"/><Relationship Id="rId9" Type="http://schemas.openxmlformats.org/officeDocument/2006/relationships/image" Target="../media/image147.png"/><Relationship Id="rId14" Type="http://schemas.openxmlformats.org/officeDocument/2006/relationships/image" Target="../media/image68.png"/><Relationship Id="rId22" Type="http://schemas.openxmlformats.org/officeDocument/2006/relationships/image" Target="../media/image18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2.png"/><Relationship Id="rId3" Type="http://schemas.openxmlformats.org/officeDocument/2006/relationships/image" Target="../media/image194.png"/><Relationship Id="rId7" Type="http://schemas.openxmlformats.org/officeDocument/2006/relationships/image" Target="../media/image196.png"/><Relationship Id="rId12" Type="http://schemas.openxmlformats.org/officeDocument/2006/relationships/image" Target="../media/image201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00.png"/><Relationship Id="rId5" Type="http://schemas.openxmlformats.org/officeDocument/2006/relationships/image" Target="../media/image195.png"/><Relationship Id="rId10" Type="http://schemas.openxmlformats.org/officeDocument/2006/relationships/image" Target="../media/image199.png"/><Relationship Id="rId4" Type="http://schemas.openxmlformats.org/officeDocument/2006/relationships/image" Target="../media/image9.png"/><Relationship Id="rId9" Type="http://schemas.openxmlformats.org/officeDocument/2006/relationships/image" Target="../media/image198.png"/><Relationship Id="rId14" Type="http://schemas.openxmlformats.org/officeDocument/2006/relationships/image" Target="../media/image20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9.png"/><Relationship Id="rId7" Type="http://schemas.openxmlformats.org/officeDocument/2006/relationships/image" Target="../media/image147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png"/><Relationship Id="rId11" Type="http://schemas.openxmlformats.org/officeDocument/2006/relationships/image" Target="../media/image196.png"/><Relationship Id="rId5" Type="http://schemas.openxmlformats.org/officeDocument/2006/relationships/image" Target="../media/image23.png"/><Relationship Id="rId10" Type="http://schemas.openxmlformats.org/officeDocument/2006/relationships/image" Target="../media/image208.png"/><Relationship Id="rId4" Type="http://schemas.openxmlformats.org/officeDocument/2006/relationships/image" Target="../media/image88.png"/><Relationship Id="rId9" Type="http://schemas.openxmlformats.org/officeDocument/2006/relationships/image" Target="../media/image20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image" Target="../media/image215.png"/><Relationship Id="rId3" Type="http://schemas.openxmlformats.org/officeDocument/2006/relationships/image" Target="../media/image209.png"/><Relationship Id="rId7" Type="http://schemas.openxmlformats.org/officeDocument/2006/relationships/image" Target="../media/image23.png"/><Relationship Id="rId12" Type="http://schemas.openxmlformats.org/officeDocument/2006/relationships/image" Target="../media/image21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1.png"/><Relationship Id="rId11" Type="http://schemas.openxmlformats.org/officeDocument/2006/relationships/image" Target="../media/image196.png"/><Relationship Id="rId5" Type="http://schemas.openxmlformats.org/officeDocument/2006/relationships/image" Target="../media/image9.png"/><Relationship Id="rId10" Type="http://schemas.openxmlformats.org/officeDocument/2006/relationships/image" Target="../media/image63.png"/><Relationship Id="rId4" Type="http://schemas.openxmlformats.org/officeDocument/2006/relationships/image" Target="../media/image210.png"/><Relationship Id="rId9" Type="http://schemas.openxmlformats.org/officeDocument/2006/relationships/image" Target="../media/image2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88.png"/><Relationship Id="rId7" Type="http://schemas.openxmlformats.org/officeDocument/2006/relationships/image" Target="../media/image2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1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202523" y="683497"/>
            <a:ext cx="5805715" cy="4229418"/>
          </a:xfrm>
          <a:prstGeom prst="roundRect">
            <a:avLst/>
          </a:prstGeom>
          <a:solidFill>
            <a:schemeClr val="bg1"/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7178" y="2536448"/>
            <a:ext cx="108976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The Best Business Development </a:t>
            </a:r>
            <a:r>
              <a:rPr lang="en-US" sz="5000" dirty="0" smtClean="0">
                <a:latin typeface="Rockwell" panose="02060603020205020403" pitchFamily="18" charset="0"/>
              </a:rPr>
              <a:t>Platform for All Organization</a:t>
            </a:r>
            <a:endParaRPr lang="en-US" sz="5000" dirty="0">
              <a:latin typeface="Rockwell" panose="02060603020205020403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95930" y="964851"/>
            <a:ext cx="5278777" cy="2798603"/>
            <a:chOff x="3495930" y="964851"/>
            <a:chExt cx="5278777" cy="279860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5930" y="964851"/>
              <a:ext cx="774572" cy="279860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969" y="1558571"/>
              <a:ext cx="2157738" cy="220384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1814" y="992513"/>
              <a:ext cx="2203843" cy="27709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208" y="1964298"/>
              <a:ext cx="1392387" cy="1392387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930" y="3693899"/>
            <a:ext cx="5278777" cy="117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1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00078 0.358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Straight Connector 193"/>
          <p:cNvCxnSpPr>
            <a:stCxn id="193" idx="3"/>
          </p:cNvCxnSpPr>
          <p:nvPr/>
        </p:nvCxnSpPr>
        <p:spPr>
          <a:xfrm>
            <a:off x="2429644" y="411360"/>
            <a:ext cx="1553528" cy="75362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cxnSp>
        <p:nvCxnSpPr>
          <p:cNvPr id="276" name="Straight Connector 275"/>
          <p:cNvCxnSpPr>
            <a:stCxn id="273" idx="0"/>
          </p:cNvCxnSpPr>
          <p:nvPr/>
        </p:nvCxnSpPr>
        <p:spPr>
          <a:xfrm flipH="1" flipV="1">
            <a:off x="4360078" y="1837975"/>
            <a:ext cx="1511804" cy="1406909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>
            <a:stCxn id="273" idx="3"/>
          </p:cNvCxnSpPr>
          <p:nvPr/>
        </p:nvCxnSpPr>
        <p:spPr>
          <a:xfrm flipV="1">
            <a:off x="6004999" y="1831209"/>
            <a:ext cx="1129254" cy="1597792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>
            <a:endCxn id="316" idx="7"/>
          </p:cNvCxnSpPr>
          <p:nvPr/>
        </p:nvCxnSpPr>
        <p:spPr>
          <a:xfrm flipH="1">
            <a:off x="3208481" y="3583181"/>
            <a:ext cx="2530284" cy="1178790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>
            <a:endCxn id="252" idx="1"/>
          </p:cNvCxnSpPr>
          <p:nvPr/>
        </p:nvCxnSpPr>
        <p:spPr>
          <a:xfrm>
            <a:off x="5882191" y="3583181"/>
            <a:ext cx="405896" cy="1369940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>
            <a:endCxn id="237" idx="2"/>
          </p:cNvCxnSpPr>
          <p:nvPr/>
        </p:nvCxnSpPr>
        <p:spPr>
          <a:xfrm>
            <a:off x="5988540" y="3589041"/>
            <a:ext cx="3315463" cy="804080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273" idx="1"/>
            <a:endCxn id="185" idx="6"/>
          </p:cNvCxnSpPr>
          <p:nvPr/>
        </p:nvCxnSpPr>
        <p:spPr>
          <a:xfrm flipH="1" flipV="1">
            <a:off x="1986182" y="2513619"/>
            <a:ext cx="3752583" cy="915381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5328684" y="3396052"/>
            <a:ext cx="701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598677" y="3007178"/>
            <a:ext cx="701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081494" y="3833876"/>
            <a:ext cx="701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286" name="TextBox 285"/>
          <p:cNvSpPr txBox="1"/>
          <p:nvPr/>
        </p:nvSpPr>
        <p:spPr>
          <a:xfrm>
            <a:off x="4801885" y="2578860"/>
            <a:ext cx="9909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5805432" y="2432747"/>
            <a:ext cx="13922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Create a</a:t>
            </a:r>
          </a:p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Group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349" name="TextBox 348"/>
          <p:cNvSpPr txBox="1"/>
          <p:nvPr/>
        </p:nvSpPr>
        <p:spPr>
          <a:xfrm>
            <a:off x="7155462" y="3938663"/>
            <a:ext cx="1328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Create a</a:t>
            </a:r>
          </a:p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Group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pic>
        <p:nvPicPr>
          <p:cNvPr id="245" name="Picture 2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81" y="4119671"/>
            <a:ext cx="158030" cy="218573"/>
          </a:xfrm>
          <a:prstGeom prst="rect">
            <a:avLst/>
          </a:prstGeom>
        </p:spPr>
      </p:pic>
      <p:cxnSp>
        <p:nvCxnSpPr>
          <p:cNvPr id="246" name="Straight Connector 245"/>
          <p:cNvCxnSpPr/>
          <p:nvPr/>
        </p:nvCxnSpPr>
        <p:spPr>
          <a:xfrm flipV="1">
            <a:off x="6594196" y="4374351"/>
            <a:ext cx="0" cy="48056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flipV="1">
            <a:off x="6594196" y="5660306"/>
            <a:ext cx="0" cy="48056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 flipH="1" flipV="1">
            <a:off x="6952204" y="5443865"/>
            <a:ext cx="383861" cy="36494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 flipH="1">
            <a:off x="6952204" y="4866926"/>
            <a:ext cx="486984" cy="25702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>
            <a:off x="5832605" y="4866927"/>
            <a:ext cx="490525" cy="25702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 flipV="1">
            <a:off x="5935728" y="5495757"/>
            <a:ext cx="286658" cy="31305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4" name="Picture 2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621" y="4776865"/>
            <a:ext cx="158030" cy="218573"/>
          </a:xfrm>
          <a:prstGeom prst="rect">
            <a:avLst/>
          </a:prstGeom>
        </p:spPr>
      </p:pic>
      <p:pic>
        <p:nvPicPr>
          <p:cNvPr id="255" name="Picture 2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218" y="5720628"/>
            <a:ext cx="158030" cy="218573"/>
          </a:xfrm>
          <a:prstGeom prst="rect">
            <a:avLst/>
          </a:prstGeom>
        </p:spPr>
      </p:pic>
      <p:pic>
        <p:nvPicPr>
          <p:cNvPr id="256" name="Picture 2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81" y="6190241"/>
            <a:ext cx="158030" cy="218573"/>
          </a:xfrm>
          <a:prstGeom prst="rect">
            <a:avLst/>
          </a:prstGeom>
        </p:spPr>
      </p:pic>
      <p:pic>
        <p:nvPicPr>
          <p:cNvPr id="257" name="Picture 2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747" y="5720628"/>
            <a:ext cx="158030" cy="218573"/>
          </a:xfrm>
          <a:prstGeom prst="rect">
            <a:avLst/>
          </a:prstGeom>
        </p:spPr>
      </p:pic>
      <p:pic>
        <p:nvPicPr>
          <p:cNvPr id="258" name="Picture 2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61" y="4708671"/>
            <a:ext cx="158030" cy="218573"/>
          </a:xfrm>
          <a:prstGeom prst="rect">
            <a:avLst/>
          </a:prstGeom>
        </p:spPr>
      </p:pic>
      <p:sp>
        <p:nvSpPr>
          <p:cNvPr id="214" name="TextBox 213"/>
          <p:cNvSpPr txBox="1"/>
          <p:nvPr/>
        </p:nvSpPr>
        <p:spPr>
          <a:xfrm>
            <a:off x="6974561" y="5132883"/>
            <a:ext cx="480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Group</a:t>
            </a:r>
            <a:endParaRPr lang="en-US" sz="7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161293" y="4826327"/>
            <a:ext cx="865806" cy="865806"/>
            <a:chOff x="6385411" y="4826327"/>
            <a:chExt cx="865806" cy="865806"/>
          </a:xfrm>
        </p:grpSpPr>
        <p:sp>
          <p:nvSpPr>
            <p:cNvPr id="252" name="Oval 251"/>
            <p:cNvSpPr/>
            <p:nvPr/>
          </p:nvSpPr>
          <p:spPr>
            <a:xfrm>
              <a:off x="6385411" y="4826327"/>
              <a:ext cx="865806" cy="865806"/>
            </a:xfrm>
            <a:prstGeom prst="ellipse">
              <a:avLst/>
            </a:prstGeom>
            <a:solidFill>
              <a:srgbClr val="447B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Helvetica LT" panose="02000503040000020004" pitchFamily="2" charset="0"/>
              </a:endParaRPr>
            </a:p>
          </p:txBody>
        </p:sp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225" y="4886152"/>
              <a:ext cx="339794" cy="286072"/>
            </a:xfrm>
            <a:prstGeom prst="rect">
              <a:avLst/>
            </a:prstGeom>
          </p:spPr>
        </p:pic>
        <p:sp>
          <p:nvSpPr>
            <p:cNvPr id="259" name="TextBox 258"/>
            <p:cNvSpPr txBox="1"/>
            <p:nvPr/>
          </p:nvSpPr>
          <p:spPr>
            <a:xfrm>
              <a:off x="6486878" y="5179044"/>
              <a:ext cx="6490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LT" panose="02000503040000020004" pitchFamily="2" charset="0"/>
                </a:rPr>
                <a:t>Travel</a:t>
              </a: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LT" panose="02000503040000020004" pitchFamily="2" charset="0"/>
                </a:rPr>
                <a:t>Buddy</a:t>
              </a:r>
              <a:endParaRPr lang="en-US" sz="1000" dirty="0">
                <a:solidFill>
                  <a:schemeClr val="bg1"/>
                </a:solidFill>
                <a:latin typeface="Helvetica LT" panose="02000503040000020004" pitchFamily="2" charset="0"/>
              </a:endParaRPr>
            </a:p>
          </p:txBody>
        </p:sp>
      </p:grpSp>
      <p:pic>
        <p:nvPicPr>
          <p:cNvPr id="150" name="Picture 1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58" y="337578"/>
            <a:ext cx="158030" cy="218573"/>
          </a:xfrm>
          <a:prstGeom prst="rect">
            <a:avLst/>
          </a:prstGeom>
        </p:spPr>
      </p:pic>
      <p:cxnSp>
        <p:nvCxnSpPr>
          <p:cNvPr id="151" name="Straight Connector 150"/>
          <p:cNvCxnSpPr/>
          <p:nvPr/>
        </p:nvCxnSpPr>
        <p:spPr>
          <a:xfrm flipV="1">
            <a:off x="7271273" y="592258"/>
            <a:ext cx="0" cy="48056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V="1">
            <a:off x="7271273" y="1878213"/>
            <a:ext cx="0" cy="48056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flipH="1" flipV="1">
            <a:off x="7629281" y="1661772"/>
            <a:ext cx="383861" cy="36494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H="1">
            <a:off x="7629281" y="1084833"/>
            <a:ext cx="486984" cy="25702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6509682" y="1084834"/>
            <a:ext cx="490525" cy="25702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V="1">
            <a:off x="6612805" y="1713664"/>
            <a:ext cx="286658" cy="31305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9" name="Picture 1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98" y="994772"/>
            <a:ext cx="158030" cy="218573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295" y="1938535"/>
            <a:ext cx="158030" cy="218573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58" y="2408148"/>
            <a:ext cx="158030" cy="218573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24" y="1938535"/>
            <a:ext cx="158030" cy="218573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38" y="926578"/>
            <a:ext cx="158030" cy="218573"/>
          </a:xfrm>
          <a:prstGeom prst="rect">
            <a:avLst/>
          </a:prstGeom>
        </p:spPr>
      </p:pic>
      <p:sp>
        <p:nvSpPr>
          <p:cNvPr id="281" name="TextBox 280"/>
          <p:cNvSpPr txBox="1"/>
          <p:nvPr/>
        </p:nvSpPr>
        <p:spPr>
          <a:xfrm>
            <a:off x="7659289" y="1332577"/>
            <a:ext cx="480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Group</a:t>
            </a:r>
            <a:endParaRPr lang="en-US" sz="7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03828" y="1044234"/>
            <a:ext cx="931906" cy="865806"/>
            <a:chOff x="7608560" y="1145039"/>
            <a:chExt cx="931906" cy="865806"/>
          </a:xfrm>
        </p:grpSpPr>
        <p:sp>
          <p:nvSpPr>
            <p:cNvPr id="157" name="Oval 156"/>
            <p:cNvSpPr/>
            <p:nvPr/>
          </p:nvSpPr>
          <p:spPr>
            <a:xfrm>
              <a:off x="7643102" y="1145039"/>
              <a:ext cx="865806" cy="865806"/>
            </a:xfrm>
            <a:prstGeom prst="ellipse">
              <a:avLst/>
            </a:prstGeom>
            <a:solidFill>
              <a:srgbClr val="447B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Helvetica LT" panose="02000503040000020004" pitchFamily="2" charset="0"/>
              </a:endParaRPr>
            </a:p>
          </p:txBody>
        </p:sp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1916" y="1204864"/>
              <a:ext cx="339794" cy="286072"/>
            </a:xfrm>
            <a:prstGeom prst="rect">
              <a:avLst/>
            </a:prstGeom>
          </p:spPr>
        </p:pic>
        <p:sp>
          <p:nvSpPr>
            <p:cNvPr id="260" name="TextBox 259"/>
            <p:cNvSpPr txBox="1"/>
            <p:nvPr/>
          </p:nvSpPr>
          <p:spPr>
            <a:xfrm>
              <a:off x="7608560" y="1498475"/>
              <a:ext cx="93190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LT" panose="02000503040000020004" pitchFamily="2" charset="0"/>
                </a:rPr>
                <a:t>Schoolmate</a:t>
              </a:r>
              <a:endParaRPr lang="en-US" sz="1000" dirty="0">
                <a:solidFill>
                  <a:schemeClr val="bg1"/>
                </a:solidFill>
                <a:latin typeface="Helvetica LT" panose="02000503040000020004" pitchFamily="2" charset="0"/>
              </a:endParaRPr>
            </a:p>
          </p:txBody>
        </p:sp>
      </p:grpSp>
      <p:sp>
        <p:nvSpPr>
          <p:cNvPr id="261" name="TextBox 260"/>
          <p:cNvSpPr txBox="1"/>
          <p:nvPr/>
        </p:nvSpPr>
        <p:spPr>
          <a:xfrm>
            <a:off x="5328684" y="4000817"/>
            <a:ext cx="8009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Create a</a:t>
            </a:r>
          </a:p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Group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pic>
        <p:nvPicPr>
          <p:cNvPr id="220" name="Picture 2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90" y="365532"/>
            <a:ext cx="158030" cy="218573"/>
          </a:xfrm>
          <a:prstGeom prst="rect">
            <a:avLst/>
          </a:prstGeom>
        </p:spPr>
      </p:pic>
      <p:cxnSp>
        <p:nvCxnSpPr>
          <p:cNvPr id="221" name="Straight Connector 220"/>
          <p:cNvCxnSpPr/>
          <p:nvPr/>
        </p:nvCxnSpPr>
        <p:spPr>
          <a:xfrm flipV="1">
            <a:off x="4164405" y="620212"/>
            <a:ext cx="0" cy="48056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flipV="1">
            <a:off x="4164405" y="1906167"/>
            <a:ext cx="0" cy="48056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 flipH="1" flipV="1">
            <a:off x="4522413" y="1689726"/>
            <a:ext cx="383861" cy="36494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H="1">
            <a:off x="4522413" y="1112787"/>
            <a:ext cx="486984" cy="25702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>
            <a:off x="3402814" y="1112788"/>
            <a:ext cx="490525" cy="25702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 flipV="1">
            <a:off x="3505937" y="1741618"/>
            <a:ext cx="286658" cy="31305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9" name="Picture 2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30" y="1022726"/>
            <a:ext cx="158030" cy="218573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427" y="1966489"/>
            <a:ext cx="158030" cy="218573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90" y="2436102"/>
            <a:ext cx="158030" cy="218573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56" y="1966489"/>
            <a:ext cx="158030" cy="218573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70" y="954532"/>
            <a:ext cx="158030" cy="2185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64263" y="1072188"/>
            <a:ext cx="1383543" cy="865806"/>
            <a:chOff x="3488381" y="1072188"/>
            <a:chExt cx="1383543" cy="865806"/>
          </a:xfrm>
        </p:grpSpPr>
        <p:sp>
          <p:nvSpPr>
            <p:cNvPr id="353" name="TextBox 352"/>
            <p:cNvSpPr txBox="1"/>
            <p:nvPr/>
          </p:nvSpPr>
          <p:spPr>
            <a:xfrm>
              <a:off x="3488381" y="1377758"/>
              <a:ext cx="5251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 Group</a:t>
              </a:r>
              <a:endParaRPr lang="en-US" sz="7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3940018" y="1072188"/>
              <a:ext cx="931906" cy="865806"/>
              <a:chOff x="3940018" y="1072188"/>
              <a:chExt cx="931906" cy="865806"/>
            </a:xfrm>
          </p:grpSpPr>
          <p:sp>
            <p:nvSpPr>
              <p:cNvPr id="227" name="Oval 226"/>
              <p:cNvSpPr/>
              <p:nvPr/>
            </p:nvSpPr>
            <p:spPr>
              <a:xfrm>
                <a:off x="3955620" y="1072188"/>
                <a:ext cx="865806" cy="8658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447BB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>
                  <a:latin typeface="Helvetica LT" panose="02000503040000020004" pitchFamily="2" charset="0"/>
                </a:endParaRPr>
              </a:p>
            </p:txBody>
          </p:sp>
          <p:pic>
            <p:nvPicPr>
              <p:cNvPr id="228" name="Picture 22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0627" y="1132013"/>
                <a:ext cx="287408" cy="286072"/>
              </a:xfrm>
              <a:prstGeom prst="rect">
                <a:avLst/>
              </a:prstGeom>
            </p:spPr>
          </p:pic>
          <p:sp>
            <p:nvSpPr>
              <p:cNvPr id="262" name="TextBox 261"/>
              <p:cNvSpPr txBox="1"/>
              <p:nvPr/>
            </p:nvSpPr>
            <p:spPr>
              <a:xfrm>
                <a:off x="3940018" y="1416009"/>
                <a:ext cx="93190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Business</a:t>
                </a:r>
                <a:endParaRPr lang="en-US" sz="10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</p:grpSp>
      <p:pic>
        <p:nvPicPr>
          <p:cNvPr id="178" name="Picture 1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64" y="1374060"/>
            <a:ext cx="158030" cy="218573"/>
          </a:xfrm>
          <a:prstGeom prst="rect">
            <a:avLst/>
          </a:prstGeom>
        </p:spPr>
      </p:pic>
      <p:cxnSp>
        <p:nvCxnSpPr>
          <p:cNvPr id="179" name="Straight Connector 178"/>
          <p:cNvCxnSpPr/>
          <p:nvPr/>
        </p:nvCxnSpPr>
        <p:spPr>
          <a:xfrm flipV="1">
            <a:off x="1553279" y="1628740"/>
            <a:ext cx="0" cy="48056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flipV="1">
            <a:off x="1553279" y="2914695"/>
            <a:ext cx="0" cy="48056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flipH="1" flipV="1">
            <a:off x="1911287" y="2698254"/>
            <a:ext cx="383861" cy="36494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 flipH="1">
            <a:off x="1911287" y="2121315"/>
            <a:ext cx="486984" cy="25702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791688" y="2121316"/>
            <a:ext cx="490525" cy="25702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flipV="1">
            <a:off x="894811" y="2750146"/>
            <a:ext cx="286658" cy="31305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7" name="Picture 1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04" y="2031254"/>
            <a:ext cx="158030" cy="218573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01" y="2975017"/>
            <a:ext cx="158030" cy="218573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64" y="3444630"/>
            <a:ext cx="158030" cy="218573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30" y="2975017"/>
            <a:ext cx="158030" cy="218573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4" y="1963060"/>
            <a:ext cx="158030" cy="21857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57970" y="2080716"/>
            <a:ext cx="1361262" cy="865806"/>
            <a:chOff x="882088" y="2080716"/>
            <a:chExt cx="1361262" cy="865806"/>
          </a:xfrm>
        </p:grpSpPr>
        <p:sp>
          <p:nvSpPr>
            <p:cNvPr id="354" name="TextBox 353"/>
            <p:cNvSpPr txBox="1"/>
            <p:nvPr/>
          </p:nvSpPr>
          <p:spPr>
            <a:xfrm>
              <a:off x="882088" y="2490178"/>
              <a:ext cx="5251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 Group</a:t>
              </a:r>
              <a:endParaRPr lang="en-US" sz="7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311444" y="2080716"/>
              <a:ext cx="931906" cy="865806"/>
              <a:chOff x="1311444" y="2080716"/>
              <a:chExt cx="931906" cy="865806"/>
            </a:xfrm>
          </p:grpSpPr>
          <p:sp>
            <p:nvSpPr>
              <p:cNvPr id="185" name="Oval 184"/>
              <p:cNvSpPr/>
              <p:nvPr/>
            </p:nvSpPr>
            <p:spPr>
              <a:xfrm>
                <a:off x="1344494" y="2080716"/>
                <a:ext cx="865806" cy="8658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287F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>
                  <a:latin typeface="Helvetica LT" panose="02000503040000020004" pitchFamily="2" charset="0"/>
                </a:endParaRPr>
              </a:p>
            </p:txBody>
          </p:sp>
          <p:pic>
            <p:nvPicPr>
              <p:cNvPr id="186" name="Picture 18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9501" y="2140541"/>
                <a:ext cx="287408" cy="286072"/>
              </a:xfrm>
              <a:prstGeom prst="rect">
                <a:avLst/>
              </a:prstGeom>
            </p:spPr>
          </p:pic>
          <p:sp>
            <p:nvSpPr>
              <p:cNvPr id="263" name="TextBox 262"/>
              <p:cNvSpPr txBox="1"/>
              <p:nvPr/>
            </p:nvSpPr>
            <p:spPr>
              <a:xfrm>
                <a:off x="1311444" y="2418558"/>
                <a:ext cx="9319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Hobby / Interest</a:t>
                </a:r>
                <a:endParaRPr lang="en-US" sz="10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</p:grpSp>
      <p:pic>
        <p:nvPicPr>
          <p:cNvPr id="309" name="Picture 3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357" y="3928521"/>
            <a:ext cx="158030" cy="218573"/>
          </a:xfrm>
          <a:prstGeom prst="rect">
            <a:avLst/>
          </a:prstGeom>
        </p:spPr>
      </p:pic>
      <p:cxnSp>
        <p:nvCxnSpPr>
          <p:cNvPr id="310" name="Straight Connector 309"/>
          <p:cNvCxnSpPr/>
          <p:nvPr/>
        </p:nvCxnSpPr>
        <p:spPr>
          <a:xfrm flipV="1">
            <a:off x="2902372" y="4183201"/>
            <a:ext cx="0" cy="48056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 flipV="1">
            <a:off x="2902372" y="5469156"/>
            <a:ext cx="0" cy="48056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 flipH="1" flipV="1">
            <a:off x="3260380" y="5252715"/>
            <a:ext cx="383861" cy="36494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 flipH="1">
            <a:off x="3260380" y="4675776"/>
            <a:ext cx="486984" cy="25702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/>
          <p:nvPr/>
        </p:nvCxnSpPr>
        <p:spPr>
          <a:xfrm>
            <a:off x="2140781" y="4675777"/>
            <a:ext cx="490525" cy="25702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 flipV="1">
            <a:off x="2243904" y="5304607"/>
            <a:ext cx="286658" cy="31305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8" name="Picture 3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97" y="4585715"/>
            <a:ext cx="158030" cy="218573"/>
          </a:xfrm>
          <a:prstGeom prst="rect">
            <a:avLst/>
          </a:prstGeom>
        </p:spPr>
      </p:pic>
      <p:pic>
        <p:nvPicPr>
          <p:cNvPr id="319" name="Picture 3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94" y="5529478"/>
            <a:ext cx="158030" cy="218573"/>
          </a:xfrm>
          <a:prstGeom prst="rect">
            <a:avLst/>
          </a:prstGeom>
        </p:spPr>
      </p:pic>
      <p:pic>
        <p:nvPicPr>
          <p:cNvPr id="323" name="Picture 3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357" y="5999091"/>
            <a:ext cx="158030" cy="218573"/>
          </a:xfrm>
          <a:prstGeom prst="rect">
            <a:avLst/>
          </a:prstGeom>
        </p:spPr>
      </p:pic>
      <p:pic>
        <p:nvPicPr>
          <p:cNvPr id="324" name="Picture 3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923" y="5529478"/>
            <a:ext cx="158030" cy="218573"/>
          </a:xfrm>
          <a:prstGeom prst="rect">
            <a:avLst/>
          </a:prstGeom>
        </p:spPr>
      </p:pic>
      <p:pic>
        <p:nvPicPr>
          <p:cNvPr id="325" name="Picture 3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37" y="4517521"/>
            <a:ext cx="158030" cy="21857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13762" y="4635177"/>
            <a:ext cx="1359907" cy="865806"/>
            <a:chOff x="2237880" y="4635177"/>
            <a:chExt cx="1359907" cy="865806"/>
          </a:xfrm>
        </p:grpSpPr>
        <p:sp>
          <p:nvSpPr>
            <p:cNvPr id="355" name="TextBox 354"/>
            <p:cNvSpPr txBox="1"/>
            <p:nvPr/>
          </p:nvSpPr>
          <p:spPr>
            <a:xfrm>
              <a:off x="2237880" y="5040007"/>
              <a:ext cx="5251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 Group</a:t>
              </a:r>
              <a:endParaRPr lang="en-US" sz="7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2665881" y="4635177"/>
              <a:ext cx="931906" cy="865806"/>
              <a:chOff x="2665881" y="4635177"/>
              <a:chExt cx="931906" cy="865806"/>
            </a:xfrm>
          </p:grpSpPr>
          <p:sp>
            <p:nvSpPr>
              <p:cNvPr id="316" name="Oval 315"/>
              <p:cNvSpPr/>
              <p:nvPr/>
            </p:nvSpPr>
            <p:spPr>
              <a:xfrm>
                <a:off x="2693587" y="4635177"/>
                <a:ext cx="865806" cy="86580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447BB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>
                  <a:latin typeface="Helvetica LT" panose="02000503040000020004" pitchFamily="2" charset="0"/>
                </a:endParaRPr>
              </a:p>
            </p:txBody>
          </p:sp>
          <p:pic>
            <p:nvPicPr>
              <p:cNvPr id="317" name="Picture 3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594" y="4695002"/>
                <a:ext cx="287408" cy="286072"/>
              </a:xfrm>
              <a:prstGeom prst="rect">
                <a:avLst/>
              </a:prstGeom>
            </p:spPr>
          </p:pic>
          <p:sp>
            <p:nvSpPr>
              <p:cNvPr id="132" name="TextBox 131"/>
              <p:cNvSpPr txBox="1"/>
              <p:nvPr/>
            </p:nvSpPr>
            <p:spPr>
              <a:xfrm>
                <a:off x="2665881" y="4977649"/>
                <a:ext cx="93190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Community</a:t>
                </a:r>
                <a:endParaRPr lang="en-US" sz="10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</p:grpSp>
      <p:pic>
        <p:nvPicPr>
          <p:cNvPr id="206" name="Picture 20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891" y="3253562"/>
            <a:ext cx="158030" cy="218573"/>
          </a:xfrm>
          <a:prstGeom prst="rect">
            <a:avLst/>
          </a:prstGeom>
        </p:spPr>
      </p:pic>
      <p:cxnSp>
        <p:nvCxnSpPr>
          <p:cNvPr id="207" name="Straight Connector 206"/>
          <p:cNvCxnSpPr/>
          <p:nvPr/>
        </p:nvCxnSpPr>
        <p:spPr>
          <a:xfrm flipV="1">
            <a:off x="9736906" y="3508242"/>
            <a:ext cx="0" cy="48056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V="1">
            <a:off x="9736906" y="4794197"/>
            <a:ext cx="0" cy="48056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 flipH="1" flipV="1">
            <a:off x="10094914" y="4577756"/>
            <a:ext cx="383861" cy="36494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 flipH="1">
            <a:off x="10094914" y="4000817"/>
            <a:ext cx="486984" cy="25702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>
            <a:off x="8975315" y="4000818"/>
            <a:ext cx="490525" cy="25702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flipV="1">
            <a:off x="9078438" y="4629648"/>
            <a:ext cx="286658" cy="31305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9" name="Picture 2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31" y="3910756"/>
            <a:ext cx="158030" cy="218573"/>
          </a:xfrm>
          <a:prstGeom prst="rect">
            <a:avLst/>
          </a:prstGeom>
        </p:spPr>
      </p:pic>
      <p:pic>
        <p:nvPicPr>
          <p:cNvPr id="270" name="Picture 2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928" y="4854519"/>
            <a:ext cx="158030" cy="218573"/>
          </a:xfrm>
          <a:prstGeom prst="rect">
            <a:avLst/>
          </a:prstGeom>
        </p:spPr>
      </p:pic>
      <p:pic>
        <p:nvPicPr>
          <p:cNvPr id="275" name="Picture 2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891" y="5324132"/>
            <a:ext cx="158030" cy="218573"/>
          </a:xfrm>
          <a:prstGeom prst="rect">
            <a:avLst/>
          </a:prstGeom>
        </p:spPr>
      </p:pic>
      <p:pic>
        <p:nvPicPr>
          <p:cNvPr id="279" name="Picture 2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57" y="4854519"/>
            <a:ext cx="158030" cy="218573"/>
          </a:xfrm>
          <a:prstGeom prst="rect">
            <a:avLst/>
          </a:prstGeom>
        </p:spPr>
      </p:pic>
      <p:pic>
        <p:nvPicPr>
          <p:cNvPr id="280" name="Picture 27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771" y="3842562"/>
            <a:ext cx="158030" cy="218573"/>
          </a:xfrm>
          <a:prstGeom prst="rect">
            <a:avLst/>
          </a:prstGeom>
        </p:spPr>
      </p:pic>
      <p:sp>
        <p:nvSpPr>
          <p:cNvPr id="351" name="TextBox 350"/>
          <p:cNvSpPr txBox="1"/>
          <p:nvPr/>
        </p:nvSpPr>
        <p:spPr>
          <a:xfrm>
            <a:off x="10117271" y="4266774"/>
            <a:ext cx="480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Group</a:t>
            </a:r>
            <a:endParaRPr lang="en-US" sz="7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270953" y="3960218"/>
            <a:ext cx="931906" cy="865806"/>
            <a:chOff x="9668568" y="3723673"/>
            <a:chExt cx="931906" cy="865806"/>
          </a:xfrm>
        </p:grpSpPr>
        <p:sp>
          <p:nvSpPr>
            <p:cNvPr id="237" name="Oval 236"/>
            <p:cNvSpPr/>
            <p:nvPr/>
          </p:nvSpPr>
          <p:spPr>
            <a:xfrm>
              <a:off x="9701618" y="3723673"/>
              <a:ext cx="865806" cy="865806"/>
            </a:xfrm>
            <a:prstGeom prst="ellipse">
              <a:avLst/>
            </a:prstGeom>
            <a:solidFill>
              <a:srgbClr val="447B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Helvetica LT" panose="02000503040000020004" pitchFamily="2" charset="0"/>
              </a:endParaRPr>
            </a:p>
          </p:txBody>
        </p:sp>
        <p:pic>
          <p:nvPicPr>
            <p:cNvPr id="264" name="Picture 26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0432" y="3783498"/>
              <a:ext cx="339794" cy="286072"/>
            </a:xfrm>
            <a:prstGeom prst="rect">
              <a:avLst/>
            </a:prstGeom>
          </p:spPr>
        </p:pic>
        <p:sp>
          <p:nvSpPr>
            <p:cNvPr id="134" name="TextBox 133"/>
            <p:cNvSpPr txBox="1"/>
            <p:nvPr/>
          </p:nvSpPr>
          <p:spPr>
            <a:xfrm>
              <a:off x="9668568" y="4067342"/>
              <a:ext cx="93190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LT" panose="02000503040000020004" pitchFamily="2" charset="0"/>
                </a:rPr>
                <a:t>Sports</a:t>
              </a:r>
              <a:endParaRPr lang="en-US" sz="1000" dirty="0">
                <a:solidFill>
                  <a:schemeClr val="bg1"/>
                </a:solidFill>
                <a:latin typeface="Helvetica LT" panose="02000503040000020004" pitchFamily="2" charset="0"/>
              </a:endParaRPr>
            </a:p>
          </p:txBody>
        </p:sp>
      </p:grpSp>
      <p:pic>
        <p:nvPicPr>
          <p:cNvPr id="139" name="Picture 1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521" y="793064"/>
            <a:ext cx="158030" cy="218573"/>
          </a:xfrm>
          <a:prstGeom prst="rect">
            <a:avLst/>
          </a:prstGeom>
        </p:spPr>
      </p:pic>
      <p:cxnSp>
        <p:nvCxnSpPr>
          <p:cNvPr id="140" name="Straight Connector 139"/>
          <p:cNvCxnSpPr/>
          <p:nvPr/>
        </p:nvCxnSpPr>
        <p:spPr>
          <a:xfrm flipV="1">
            <a:off x="10558536" y="1047744"/>
            <a:ext cx="0" cy="48056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V="1">
            <a:off x="10558536" y="2333699"/>
            <a:ext cx="0" cy="48056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H="1" flipV="1">
            <a:off x="10916544" y="2117258"/>
            <a:ext cx="383861" cy="36494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10916544" y="1540319"/>
            <a:ext cx="486984" cy="25702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9796945" y="1540320"/>
            <a:ext cx="490525" cy="25702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V="1">
            <a:off x="9900068" y="2169150"/>
            <a:ext cx="286658" cy="31305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6" name="Picture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961" y="1450258"/>
            <a:ext cx="158030" cy="218573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558" y="2394021"/>
            <a:ext cx="158030" cy="218573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521" y="2863634"/>
            <a:ext cx="158030" cy="21857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087" y="2394021"/>
            <a:ext cx="158030" cy="218573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401" y="1382064"/>
            <a:ext cx="158030" cy="218573"/>
          </a:xfrm>
          <a:prstGeom prst="rect">
            <a:avLst/>
          </a:prstGeom>
        </p:spPr>
      </p:pic>
      <p:sp>
        <p:nvSpPr>
          <p:cNvPr id="166" name="TextBox 165"/>
          <p:cNvSpPr txBox="1"/>
          <p:nvPr/>
        </p:nvSpPr>
        <p:spPr>
          <a:xfrm>
            <a:off x="10938901" y="1806276"/>
            <a:ext cx="480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Group</a:t>
            </a:r>
            <a:endParaRPr lang="en-US" sz="7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10092583" y="1499720"/>
            <a:ext cx="931906" cy="865806"/>
            <a:chOff x="9668568" y="3723673"/>
            <a:chExt cx="931906" cy="865806"/>
          </a:xfrm>
        </p:grpSpPr>
        <p:sp>
          <p:nvSpPr>
            <p:cNvPr id="168" name="Oval 167"/>
            <p:cNvSpPr/>
            <p:nvPr/>
          </p:nvSpPr>
          <p:spPr>
            <a:xfrm>
              <a:off x="9701618" y="3723673"/>
              <a:ext cx="865806" cy="865806"/>
            </a:xfrm>
            <a:prstGeom prst="ellipse">
              <a:avLst/>
            </a:prstGeom>
            <a:solidFill>
              <a:srgbClr val="287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Helvetica LT" panose="02000503040000020004" pitchFamily="2" charset="0"/>
              </a:endParaRPr>
            </a:p>
          </p:txBody>
        </p:sp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0432" y="3783498"/>
              <a:ext cx="339794" cy="286072"/>
            </a:xfrm>
            <a:prstGeom prst="rect">
              <a:avLst/>
            </a:prstGeom>
          </p:spPr>
        </p:pic>
        <p:sp>
          <p:nvSpPr>
            <p:cNvPr id="170" name="TextBox 169"/>
            <p:cNvSpPr txBox="1"/>
            <p:nvPr/>
          </p:nvSpPr>
          <p:spPr>
            <a:xfrm>
              <a:off x="9668568" y="4067342"/>
              <a:ext cx="93190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Helvetica LT" panose="02000503040000020004" pitchFamily="2" charset="0"/>
                </a:rPr>
                <a:t>Social</a:t>
              </a:r>
              <a:endParaRPr lang="en-US" sz="1000" dirty="0">
                <a:solidFill>
                  <a:schemeClr val="bg1"/>
                </a:solidFill>
                <a:latin typeface="Helvetica LT" panose="02000503040000020004" pitchFamily="2" charset="0"/>
              </a:endParaRPr>
            </a:p>
          </p:txBody>
        </p:sp>
      </p:grpSp>
      <p:cxnSp>
        <p:nvCxnSpPr>
          <p:cNvPr id="171" name="Straight Connector 170"/>
          <p:cNvCxnSpPr>
            <a:stCxn id="101" idx="3"/>
            <a:endCxn id="170" idx="1"/>
          </p:cNvCxnSpPr>
          <p:nvPr/>
        </p:nvCxnSpPr>
        <p:spPr>
          <a:xfrm flipV="1">
            <a:off x="6030357" y="1966500"/>
            <a:ext cx="4062226" cy="1560357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" name="TextBox 171"/>
          <p:cNvSpPr txBox="1"/>
          <p:nvPr/>
        </p:nvSpPr>
        <p:spPr>
          <a:xfrm>
            <a:off x="8135508" y="2635228"/>
            <a:ext cx="1328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Create a</a:t>
            </a:r>
          </a:p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Group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006" y="316842"/>
            <a:ext cx="158030" cy="218573"/>
          </a:xfrm>
          <a:prstGeom prst="rect">
            <a:avLst/>
          </a:prstGeom>
        </p:spPr>
      </p:pic>
      <p:cxnSp>
        <p:nvCxnSpPr>
          <p:cNvPr id="165" name="Straight Connector 164"/>
          <p:cNvCxnSpPr>
            <a:stCxn id="138" idx="3"/>
          </p:cNvCxnSpPr>
          <p:nvPr/>
        </p:nvCxnSpPr>
        <p:spPr>
          <a:xfrm>
            <a:off x="8909036" y="426129"/>
            <a:ext cx="1485411" cy="1124429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>
            <a:stCxn id="157" idx="7"/>
            <a:endCxn id="138" idx="1"/>
          </p:cNvCxnSpPr>
          <p:nvPr/>
        </p:nvCxnSpPr>
        <p:spPr>
          <a:xfrm flipV="1">
            <a:off x="7577382" y="426129"/>
            <a:ext cx="1173624" cy="744899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9459815" y="681015"/>
            <a:ext cx="520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7825924" y="584106"/>
            <a:ext cx="520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193" name="Picture 19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14" y="302073"/>
            <a:ext cx="158030" cy="218573"/>
          </a:xfrm>
          <a:prstGeom prst="rect">
            <a:avLst/>
          </a:prstGeom>
        </p:spPr>
      </p:pic>
      <p:cxnSp>
        <p:nvCxnSpPr>
          <p:cNvPr id="195" name="Straight Connector 194"/>
          <p:cNvCxnSpPr>
            <a:stCxn id="185" idx="7"/>
            <a:endCxn id="193" idx="1"/>
          </p:cNvCxnSpPr>
          <p:nvPr/>
        </p:nvCxnSpPr>
        <p:spPr>
          <a:xfrm flipV="1">
            <a:off x="1859388" y="411360"/>
            <a:ext cx="412226" cy="1796150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>
            <a:off x="2919573" y="438133"/>
            <a:ext cx="520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1674012" y="942625"/>
            <a:ext cx="520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198" name="Picture 19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67" y="1306722"/>
            <a:ext cx="158030" cy="218573"/>
          </a:xfrm>
          <a:prstGeom prst="rect">
            <a:avLst/>
          </a:prstGeom>
        </p:spPr>
      </p:pic>
      <p:cxnSp>
        <p:nvCxnSpPr>
          <p:cNvPr id="199" name="Straight Connector 198"/>
          <p:cNvCxnSpPr>
            <a:stCxn id="198" idx="3"/>
            <a:endCxn id="260" idx="1"/>
          </p:cNvCxnSpPr>
          <p:nvPr/>
        </p:nvCxnSpPr>
        <p:spPr>
          <a:xfrm>
            <a:off x="5809797" y="1416009"/>
            <a:ext cx="994031" cy="10477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>
            <a:stCxn id="227" idx="6"/>
            <a:endCxn id="198" idx="1"/>
          </p:cNvCxnSpPr>
          <p:nvPr/>
        </p:nvCxnSpPr>
        <p:spPr>
          <a:xfrm flipV="1">
            <a:off x="4597308" y="1416009"/>
            <a:ext cx="1054459" cy="8908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1" name="TextBox 200"/>
          <p:cNvSpPr txBox="1"/>
          <p:nvPr/>
        </p:nvSpPr>
        <p:spPr>
          <a:xfrm>
            <a:off x="6057196" y="1441754"/>
            <a:ext cx="520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4971513" y="1464875"/>
            <a:ext cx="520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273" name="Picture 2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65" y="3244884"/>
            <a:ext cx="266234" cy="36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6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1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 tmFilter="0, 0; .2, .5; .8, .5; 1, 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250" autoRev="1" fill="hold"/>
                                        <p:tgtEl>
                                          <p:spTgt spid="2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3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9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9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5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4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7" grpId="0"/>
      <p:bldP spid="286" grpId="0"/>
      <p:bldP spid="349" grpId="0"/>
      <p:bldP spid="214" grpId="0"/>
      <p:bldP spid="261" grpId="0"/>
      <p:bldP spid="351" grpId="0"/>
      <p:bldP spid="166" grpId="0"/>
      <p:bldP spid="172" grpId="0"/>
      <p:bldP spid="174" grpId="0"/>
      <p:bldP spid="175" grpId="0"/>
      <p:bldP spid="196" grpId="0"/>
      <p:bldP spid="197" grpId="0"/>
      <p:bldP spid="201" grpId="0"/>
      <p:bldP spid="20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723" y="951156"/>
            <a:ext cx="4955687" cy="4955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40000">
            <a:off x="3652045" y="2675600"/>
            <a:ext cx="3883469" cy="48507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20000">
            <a:off x="3623828" y="3450657"/>
            <a:ext cx="5035771" cy="49661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0000">
            <a:off x="3670324" y="2122457"/>
            <a:ext cx="5105360" cy="4850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73" y="1460058"/>
            <a:ext cx="2464957" cy="438214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54" y="3829588"/>
            <a:ext cx="339084" cy="304062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621" y="3086945"/>
            <a:ext cx="206150" cy="28169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104277" y="320447"/>
            <a:ext cx="19834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Helvetica LT" panose="02000503040000020004" pitchFamily="2" charset="0"/>
              </a:rPr>
              <a:t>RADAR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4265476" y="834186"/>
            <a:ext cx="366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Helvetica LT" panose="02000503040000020004" pitchFamily="2" charset="0"/>
              </a:rPr>
              <a:t> Monitor those who you are interest to know about.</a:t>
            </a:r>
            <a:endParaRPr lang="en-US" sz="1200" dirty="0">
              <a:solidFill>
                <a:schemeClr val="bg1"/>
              </a:solidFill>
              <a:latin typeface="Helvetica LT" panose="02000503040000020004" pitchFamily="2" charset="0"/>
            </a:endParaRP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621" y="2475544"/>
            <a:ext cx="206150" cy="28169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47760">
            <a:off x="3654176" y="4257064"/>
            <a:ext cx="4285317" cy="49661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60000">
            <a:off x="3645301" y="5207037"/>
            <a:ext cx="6213649" cy="496613"/>
          </a:xfrm>
          <a:prstGeom prst="rect">
            <a:avLst/>
          </a:prstGeom>
        </p:spPr>
      </p:pic>
      <p:cxnSp>
        <p:nvCxnSpPr>
          <p:cNvPr id="10" name="Straight Connector 9"/>
          <p:cNvCxnSpPr>
            <a:stCxn id="103" idx="1"/>
          </p:cNvCxnSpPr>
          <p:nvPr/>
        </p:nvCxnSpPr>
        <p:spPr>
          <a:xfrm flipH="1">
            <a:off x="3472119" y="2616392"/>
            <a:ext cx="353502" cy="484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31" idx="1"/>
          </p:cNvCxnSpPr>
          <p:nvPr/>
        </p:nvCxnSpPr>
        <p:spPr>
          <a:xfrm flipH="1">
            <a:off x="3472119" y="3227793"/>
            <a:ext cx="353502" cy="248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4" idx="1"/>
          </p:cNvCxnSpPr>
          <p:nvPr/>
        </p:nvCxnSpPr>
        <p:spPr>
          <a:xfrm flipH="1">
            <a:off x="3472118" y="3981619"/>
            <a:ext cx="283933" cy="67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472118" y="4781006"/>
            <a:ext cx="446739" cy="1282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504261" y="5381928"/>
            <a:ext cx="314266" cy="130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238" y="4635560"/>
            <a:ext cx="306917" cy="3040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616" y="5254870"/>
            <a:ext cx="274161" cy="271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87" y="2375284"/>
            <a:ext cx="2335498" cy="5322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88" y="2963567"/>
            <a:ext cx="2335496" cy="53223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88" y="3551187"/>
            <a:ext cx="2335497" cy="92546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88" y="4527562"/>
            <a:ext cx="2335496" cy="53223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0" y="5120312"/>
            <a:ext cx="2335492" cy="532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624" y="5441951"/>
            <a:ext cx="247318" cy="2473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792033" y="333208"/>
            <a:ext cx="488217" cy="488217"/>
            <a:chOff x="292279" y="252881"/>
            <a:chExt cx="994127" cy="994127"/>
          </a:xfrm>
        </p:grpSpPr>
        <p:sp>
          <p:nvSpPr>
            <p:cNvPr id="6" name="Oval 5"/>
            <p:cNvSpPr/>
            <p:nvPr/>
          </p:nvSpPr>
          <p:spPr>
            <a:xfrm>
              <a:off x="292279" y="252881"/>
              <a:ext cx="994127" cy="9941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140" y="292742"/>
              <a:ext cx="914402" cy="914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056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1235661" y="479960"/>
            <a:ext cx="19559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Mind Map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1" y="299758"/>
            <a:ext cx="914402" cy="914402"/>
          </a:xfrm>
          <a:prstGeom prst="rect">
            <a:avLst/>
          </a:prstGeom>
        </p:spPr>
      </p:pic>
      <p:cxnSp>
        <p:nvCxnSpPr>
          <p:cNvPr id="180" name="Straight Connector 179"/>
          <p:cNvCxnSpPr>
            <a:stCxn id="47" idx="3"/>
            <a:endCxn id="110" idx="1"/>
          </p:cNvCxnSpPr>
          <p:nvPr/>
        </p:nvCxnSpPr>
        <p:spPr>
          <a:xfrm flipV="1">
            <a:off x="5112251" y="938222"/>
            <a:ext cx="900238" cy="67327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>
            <a:stCxn id="170" idx="0"/>
            <a:endCxn id="49" idx="2"/>
          </p:cNvCxnSpPr>
          <p:nvPr/>
        </p:nvCxnSpPr>
        <p:spPr>
          <a:xfrm flipV="1">
            <a:off x="4355192" y="3052761"/>
            <a:ext cx="526266" cy="1012198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>
            <a:stCxn id="171" idx="0"/>
            <a:endCxn id="49" idx="2"/>
          </p:cNvCxnSpPr>
          <p:nvPr/>
        </p:nvCxnSpPr>
        <p:spPr>
          <a:xfrm flipH="1" flipV="1">
            <a:off x="4881458" y="3052761"/>
            <a:ext cx="547667" cy="1012198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>
            <a:endCxn id="170" idx="2"/>
          </p:cNvCxnSpPr>
          <p:nvPr/>
        </p:nvCxnSpPr>
        <p:spPr>
          <a:xfrm flipV="1">
            <a:off x="4355191" y="4485801"/>
            <a:ext cx="1" cy="975139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>
            <a:endCxn id="171" idx="2"/>
          </p:cNvCxnSpPr>
          <p:nvPr/>
        </p:nvCxnSpPr>
        <p:spPr>
          <a:xfrm flipV="1">
            <a:off x="5429125" y="4485800"/>
            <a:ext cx="0" cy="99895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47" idx="3"/>
            <a:endCxn id="112" idx="1"/>
          </p:cNvCxnSpPr>
          <p:nvPr/>
        </p:nvCxnSpPr>
        <p:spPr>
          <a:xfrm flipV="1">
            <a:off x="5112251" y="1344429"/>
            <a:ext cx="848450" cy="26706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47" idx="3"/>
            <a:endCxn id="113" idx="1"/>
          </p:cNvCxnSpPr>
          <p:nvPr/>
        </p:nvCxnSpPr>
        <p:spPr>
          <a:xfrm>
            <a:off x="5112251" y="1611495"/>
            <a:ext cx="854267" cy="13914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49" idx="0"/>
          </p:cNvCxnSpPr>
          <p:nvPr/>
        </p:nvCxnSpPr>
        <p:spPr>
          <a:xfrm flipV="1">
            <a:off x="4881458" y="1849173"/>
            <a:ext cx="10700" cy="790810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81" idx="0"/>
            <a:endCxn id="90" idx="2"/>
          </p:cNvCxnSpPr>
          <p:nvPr/>
        </p:nvCxnSpPr>
        <p:spPr>
          <a:xfrm flipV="1">
            <a:off x="6466053" y="3048648"/>
            <a:ext cx="536968" cy="1016311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82" idx="0"/>
            <a:endCxn id="90" idx="2"/>
          </p:cNvCxnSpPr>
          <p:nvPr/>
        </p:nvCxnSpPr>
        <p:spPr>
          <a:xfrm flipH="1" flipV="1">
            <a:off x="7003021" y="3048648"/>
            <a:ext cx="536966" cy="1016311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endCxn id="81" idx="2"/>
          </p:cNvCxnSpPr>
          <p:nvPr/>
        </p:nvCxnSpPr>
        <p:spPr>
          <a:xfrm flipV="1">
            <a:off x="6466053" y="4485801"/>
            <a:ext cx="0" cy="975139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endCxn id="82" idx="2"/>
          </p:cNvCxnSpPr>
          <p:nvPr/>
        </p:nvCxnSpPr>
        <p:spPr>
          <a:xfrm flipV="1">
            <a:off x="7539987" y="4485800"/>
            <a:ext cx="0" cy="99895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49" idx="3"/>
            <a:endCxn id="90" idx="1"/>
          </p:cNvCxnSpPr>
          <p:nvPr/>
        </p:nvCxnSpPr>
        <p:spPr>
          <a:xfrm flipV="1">
            <a:off x="5030679" y="2838227"/>
            <a:ext cx="1733389" cy="814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47" idx="3"/>
            <a:endCxn id="116" idx="1"/>
          </p:cNvCxnSpPr>
          <p:nvPr/>
        </p:nvCxnSpPr>
        <p:spPr>
          <a:xfrm>
            <a:off x="5112251" y="1611495"/>
            <a:ext cx="862575" cy="545349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4132825" y="2537002"/>
            <a:ext cx="1058003" cy="618740"/>
            <a:chOff x="4132825" y="2537002"/>
            <a:chExt cx="1058003" cy="618740"/>
          </a:xfrm>
        </p:grpSpPr>
        <p:grpSp>
          <p:nvGrpSpPr>
            <p:cNvPr id="19" name="Group 18"/>
            <p:cNvGrpSpPr/>
            <p:nvPr/>
          </p:nvGrpSpPr>
          <p:grpSpPr>
            <a:xfrm>
              <a:off x="4572088" y="2537002"/>
              <a:ext cx="618740" cy="618740"/>
              <a:chOff x="4572088" y="2537002"/>
              <a:chExt cx="618740" cy="61874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4572088" y="2537002"/>
                <a:ext cx="618740" cy="6187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447BB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2238" y="2639983"/>
                <a:ext cx="298440" cy="412778"/>
              </a:xfrm>
              <a:prstGeom prst="rect">
                <a:avLst/>
              </a:prstGeom>
            </p:spPr>
          </p:pic>
        </p:grpSp>
        <p:sp>
          <p:nvSpPr>
            <p:cNvPr id="66" name="TextBox 65"/>
            <p:cNvSpPr txBox="1"/>
            <p:nvPr/>
          </p:nvSpPr>
          <p:spPr>
            <a:xfrm>
              <a:off x="4132825" y="2715567"/>
              <a:ext cx="5446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You</a:t>
              </a:r>
              <a:endParaRPr lang="en-US" sz="11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758622" y="4064959"/>
            <a:ext cx="1193138" cy="749176"/>
            <a:chOff x="3758622" y="4064959"/>
            <a:chExt cx="1193138" cy="749176"/>
          </a:xfrm>
        </p:grpSpPr>
        <p:grpSp>
          <p:nvGrpSpPr>
            <p:cNvPr id="29" name="Group 28"/>
            <p:cNvGrpSpPr/>
            <p:nvPr/>
          </p:nvGrpSpPr>
          <p:grpSpPr>
            <a:xfrm>
              <a:off x="4144770" y="4064959"/>
              <a:ext cx="663249" cy="626069"/>
              <a:chOff x="4144770" y="4064959"/>
              <a:chExt cx="663249" cy="626069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4770" y="4064959"/>
                <a:ext cx="420842" cy="420842"/>
              </a:xfrm>
              <a:prstGeom prst="rect">
                <a:avLst/>
              </a:prstGeom>
            </p:spPr>
          </p:pic>
          <p:sp>
            <p:nvSpPr>
              <p:cNvPr id="130" name="TextBox 129"/>
              <p:cNvSpPr txBox="1"/>
              <p:nvPr/>
            </p:nvSpPr>
            <p:spPr>
              <a:xfrm>
                <a:off x="4445642" y="4414029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2060"/>
                    </a:solidFill>
                    <a:latin typeface="Helvetica LT" panose="02000503040000020004" pitchFamily="2" charset="0"/>
                  </a:rPr>
                  <a:t>3</a:t>
                </a:r>
                <a:endParaRPr lang="en-US" sz="1200" dirty="0">
                  <a:solidFill>
                    <a:srgbClr val="002060"/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3758622" y="4552525"/>
              <a:ext cx="11931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Your Groups</a:t>
              </a:r>
              <a:endParaRPr lang="en-US" sz="11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720604" y="4064959"/>
            <a:ext cx="1318505" cy="749176"/>
            <a:chOff x="4720604" y="4064959"/>
            <a:chExt cx="1318505" cy="749176"/>
          </a:xfrm>
        </p:grpSpPr>
        <p:grpSp>
          <p:nvGrpSpPr>
            <p:cNvPr id="28" name="Group 27"/>
            <p:cNvGrpSpPr/>
            <p:nvPr/>
          </p:nvGrpSpPr>
          <p:grpSpPr>
            <a:xfrm>
              <a:off x="5217721" y="4064959"/>
              <a:ext cx="664231" cy="626068"/>
              <a:chOff x="5217721" y="4064959"/>
              <a:chExt cx="664231" cy="626068"/>
            </a:xfrm>
          </p:grpSpPr>
          <p:pic>
            <p:nvPicPr>
              <p:cNvPr id="171" name="Picture 17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7721" y="4064959"/>
                <a:ext cx="422807" cy="420841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5519575" y="4414028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3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4720604" y="4552525"/>
              <a:ext cx="131850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Members’ Groups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991214" y="5466104"/>
            <a:ext cx="1009428" cy="689705"/>
            <a:chOff x="3991214" y="5466104"/>
            <a:chExt cx="1009428" cy="689705"/>
          </a:xfrm>
        </p:grpSpPr>
        <p:grpSp>
          <p:nvGrpSpPr>
            <p:cNvPr id="30" name="Group 29"/>
            <p:cNvGrpSpPr/>
            <p:nvPr/>
          </p:nvGrpSpPr>
          <p:grpSpPr>
            <a:xfrm>
              <a:off x="4149936" y="5466104"/>
              <a:ext cx="708719" cy="551520"/>
              <a:chOff x="4149936" y="5466104"/>
              <a:chExt cx="708719" cy="551520"/>
            </a:xfrm>
          </p:grpSpPr>
          <p:pic>
            <p:nvPicPr>
              <p:cNvPr id="176" name="Picture 17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9936" y="5466104"/>
                <a:ext cx="410512" cy="410512"/>
              </a:xfrm>
              <a:prstGeom prst="rect">
                <a:avLst/>
              </a:prstGeom>
            </p:spPr>
          </p:pic>
          <p:sp>
            <p:nvSpPr>
              <p:cNvPr id="141" name="TextBox 140"/>
              <p:cNvSpPr txBox="1"/>
              <p:nvPr/>
            </p:nvSpPr>
            <p:spPr>
              <a:xfrm>
                <a:off x="4496278" y="5740625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30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3991214" y="5894199"/>
              <a:ext cx="10094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Members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049411" y="5460939"/>
            <a:ext cx="895067" cy="694547"/>
            <a:chOff x="5049411" y="5460939"/>
            <a:chExt cx="895067" cy="694547"/>
          </a:xfrm>
        </p:grpSpPr>
        <p:grpSp>
          <p:nvGrpSpPr>
            <p:cNvPr id="31" name="Group 30"/>
            <p:cNvGrpSpPr/>
            <p:nvPr/>
          </p:nvGrpSpPr>
          <p:grpSpPr>
            <a:xfrm>
              <a:off x="5218703" y="5460939"/>
              <a:ext cx="725775" cy="554176"/>
              <a:chOff x="5218703" y="5460939"/>
              <a:chExt cx="725775" cy="554176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8703" y="5460939"/>
                <a:ext cx="420842" cy="420842"/>
              </a:xfrm>
              <a:prstGeom prst="rect">
                <a:avLst/>
              </a:prstGeom>
            </p:spPr>
          </p:pic>
          <p:sp>
            <p:nvSpPr>
              <p:cNvPr id="137" name="TextBox 136"/>
              <p:cNvSpPr txBox="1"/>
              <p:nvPr/>
            </p:nvSpPr>
            <p:spPr>
              <a:xfrm>
                <a:off x="5582101" y="5738116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60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5049411" y="5893876"/>
              <a:ext cx="847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Members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764068" y="2627806"/>
            <a:ext cx="1791324" cy="551481"/>
            <a:chOff x="6764068" y="2627806"/>
            <a:chExt cx="1791324" cy="551481"/>
          </a:xfrm>
        </p:grpSpPr>
        <p:grpSp>
          <p:nvGrpSpPr>
            <p:cNvPr id="25" name="Group 24"/>
            <p:cNvGrpSpPr/>
            <p:nvPr/>
          </p:nvGrpSpPr>
          <p:grpSpPr>
            <a:xfrm>
              <a:off x="6764068" y="2627806"/>
              <a:ext cx="780951" cy="551481"/>
              <a:chOff x="6764068" y="2627806"/>
              <a:chExt cx="780951" cy="551481"/>
            </a:xfrm>
          </p:grpSpPr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4068" y="2627806"/>
                <a:ext cx="477905" cy="420841"/>
              </a:xfrm>
              <a:prstGeom prst="rect">
                <a:avLst/>
              </a:prstGeom>
            </p:spPr>
          </p:pic>
          <p:sp>
            <p:nvSpPr>
              <p:cNvPr id="132" name="TextBox 131"/>
              <p:cNvSpPr txBox="1"/>
              <p:nvPr/>
            </p:nvSpPr>
            <p:spPr>
              <a:xfrm>
                <a:off x="7182642" y="2902288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2060"/>
                    </a:solidFill>
                    <a:latin typeface="Helvetica LT" panose="02000503040000020004" pitchFamily="2" charset="0"/>
                  </a:rPr>
                  <a:t>2</a:t>
                </a:r>
                <a:endParaRPr lang="en-US" sz="1200" dirty="0">
                  <a:solidFill>
                    <a:srgbClr val="002060"/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7255721" y="2658966"/>
              <a:ext cx="12996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Your Business</a:t>
              </a:r>
              <a:endParaRPr lang="en-US" sz="11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66518" y="4064959"/>
            <a:ext cx="1299671" cy="760436"/>
            <a:chOff x="5966518" y="4064959"/>
            <a:chExt cx="1299671" cy="760436"/>
          </a:xfrm>
        </p:grpSpPr>
        <p:grpSp>
          <p:nvGrpSpPr>
            <p:cNvPr id="26" name="Group 25"/>
            <p:cNvGrpSpPr/>
            <p:nvPr/>
          </p:nvGrpSpPr>
          <p:grpSpPr>
            <a:xfrm>
              <a:off x="6252682" y="4064959"/>
              <a:ext cx="740544" cy="626067"/>
              <a:chOff x="6252682" y="4064959"/>
              <a:chExt cx="740544" cy="626067"/>
            </a:xfrm>
          </p:grpSpPr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2682" y="4064959"/>
                <a:ext cx="426741" cy="420842"/>
              </a:xfrm>
              <a:prstGeom prst="rect">
                <a:avLst/>
              </a:prstGeom>
            </p:spPr>
          </p:pic>
          <p:sp>
            <p:nvSpPr>
              <p:cNvPr id="133" name="TextBox 132"/>
              <p:cNvSpPr txBox="1"/>
              <p:nvPr/>
            </p:nvSpPr>
            <p:spPr>
              <a:xfrm>
                <a:off x="6630849" y="4414027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2060"/>
                    </a:solidFill>
                    <a:latin typeface="Helvetica LT" panose="02000503040000020004" pitchFamily="2" charset="0"/>
                  </a:rPr>
                  <a:t>3</a:t>
                </a:r>
                <a:endParaRPr lang="en-US" sz="1200" dirty="0">
                  <a:solidFill>
                    <a:srgbClr val="002060"/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5966518" y="4563785"/>
              <a:ext cx="12996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Your Networks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995382" y="4064959"/>
            <a:ext cx="1510050" cy="754971"/>
            <a:chOff x="6995382" y="4064959"/>
            <a:chExt cx="1510050" cy="754971"/>
          </a:xfrm>
        </p:grpSpPr>
        <p:grpSp>
          <p:nvGrpSpPr>
            <p:cNvPr id="27" name="Group 26"/>
            <p:cNvGrpSpPr/>
            <p:nvPr/>
          </p:nvGrpSpPr>
          <p:grpSpPr>
            <a:xfrm>
              <a:off x="7328582" y="4064959"/>
              <a:ext cx="758164" cy="626066"/>
              <a:chOff x="7328582" y="4064959"/>
              <a:chExt cx="758164" cy="626066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8582" y="4064959"/>
                <a:ext cx="422807" cy="420841"/>
              </a:xfrm>
              <a:prstGeom prst="rect">
                <a:avLst/>
              </a:prstGeom>
            </p:spPr>
          </p:pic>
          <p:sp>
            <p:nvSpPr>
              <p:cNvPr id="135" name="TextBox 134"/>
              <p:cNvSpPr txBox="1"/>
              <p:nvPr/>
            </p:nvSpPr>
            <p:spPr>
              <a:xfrm>
                <a:off x="7724369" y="4414026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6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6995382" y="4558320"/>
              <a:ext cx="15100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Members’ Networks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050863" y="5497003"/>
            <a:ext cx="1131779" cy="833555"/>
            <a:chOff x="6050863" y="5497003"/>
            <a:chExt cx="1131779" cy="833555"/>
          </a:xfrm>
        </p:grpSpPr>
        <p:grpSp>
          <p:nvGrpSpPr>
            <p:cNvPr id="32" name="Group 31"/>
            <p:cNvGrpSpPr/>
            <p:nvPr/>
          </p:nvGrpSpPr>
          <p:grpSpPr>
            <a:xfrm>
              <a:off x="6271614" y="5497003"/>
              <a:ext cx="884167" cy="534197"/>
              <a:chOff x="6271614" y="5497003"/>
              <a:chExt cx="884167" cy="534197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1614" y="5497003"/>
                <a:ext cx="388879" cy="348714"/>
              </a:xfrm>
              <a:prstGeom prst="rect">
                <a:avLst/>
              </a:prstGeom>
            </p:spPr>
          </p:pic>
          <p:sp>
            <p:nvSpPr>
              <p:cNvPr id="139" name="TextBox 138"/>
              <p:cNvSpPr txBox="1"/>
              <p:nvPr/>
            </p:nvSpPr>
            <p:spPr>
              <a:xfrm>
                <a:off x="6615437" y="5754201"/>
                <a:ext cx="54034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150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6050863" y="5899671"/>
              <a:ext cx="11317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Members Business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209643" y="5492615"/>
            <a:ext cx="1287366" cy="832148"/>
            <a:chOff x="7209643" y="5492615"/>
            <a:chExt cx="1287366" cy="832148"/>
          </a:xfrm>
        </p:grpSpPr>
        <p:grpSp>
          <p:nvGrpSpPr>
            <p:cNvPr id="33" name="Group 32"/>
            <p:cNvGrpSpPr/>
            <p:nvPr/>
          </p:nvGrpSpPr>
          <p:grpSpPr>
            <a:xfrm>
              <a:off x="7340653" y="5492615"/>
              <a:ext cx="1062742" cy="538586"/>
              <a:chOff x="7340653" y="5492615"/>
              <a:chExt cx="1062742" cy="538586"/>
            </a:xfrm>
          </p:grpSpPr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40653" y="5492615"/>
                <a:ext cx="398665" cy="357489"/>
              </a:xfrm>
              <a:prstGeom prst="rect">
                <a:avLst/>
              </a:prstGeom>
            </p:spPr>
          </p:pic>
          <p:sp>
            <p:nvSpPr>
              <p:cNvPr id="140" name="TextBox 139"/>
              <p:cNvSpPr txBox="1"/>
              <p:nvPr/>
            </p:nvSpPr>
            <p:spPr>
              <a:xfrm>
                <a:off x="7694114" y="5754202"/>
                <a:ext cx="7092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300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7209643" y="5893876"/>
              <a:ext cx="128736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Members Business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758622" y="1391402"/>
            <a:ext cx="1573721" cy="617137"/>
            <a:chOff x="3758622" y="1391402"/>
            <a:chExt cx="1573721" cy="617137"/>
          </a:xfrm>
        </p:grpSpPr>
        <p:grpSp>
          <p:nvGrpSpPr>
            <p:cNvPr id="20" name="Group 19"/>
            <p:cNvGrpSpPr/>
            <p:nvPr/>
          </p:nvGrpSpPr>
          <p:grpSpPr>
            <a:xfrm>
              <a:off x="4672065" y="1391402"/>
              <a:ext cx="660278" cy="617137"/>
              <a:chOff x="4672065" y="1391402"/>
              <a:chExt cx="660278" cy="617137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2065" y="1391402"/>
                <a:ext cx="440186" cy="440186"/>
              </a:xfrm>
              <a:prstGeom prst="rect">
                <a:avLst/>
              </a:prstGeom>
            </p:spPr>
          </p:pic>
          <p:sp>
            <p:nvSpPr>
              <p:cNvPr id="128" name="TextBox 127"/>
              <p:cNvSpPr txBox="1"/>
              <p:nvPr/>
            </p:nvSpPr>
            <p:spPr>
              <a:xfrm>
                <a:off x="4969966" y="1731540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2060"/>
                    </a:solidFill>
                    <a:latin typeface="Helvetica LT" panose="02000503040000020004" pitchFamily="2" charset="0"/>
                  </a:rPr>
                  <a:t>1</a:t>
                </a:r>
                <a:endParaRPr lang="en-US" sz="1200" dirty="0">
                  <a:solidFill>
                    <a:srgbClr val="002060"/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3758622" y="1480690"/>
              <a:ext cx="924342" cy="269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Your Radar</a:t>
              </a:r>
              <a:endParaRPr lang="en-US" sz="11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968792" y="787170"/>
            <a:ext cx="2528217" cy="1619594"/>
            <a:chOff x="5968792" y="787170"/>
            <a:chExt cx="2528217" cy="1619594"/>
          </a:xfrm>
        </p:grpSpPr>
        <p:grpSp>
          <p:nvGrpSpPr>
            <p:cNvPr id="24" name="Group 23"/>
            <p:cNvGrpSpPr/>
            <p:nvPr/>
          </p:nvGrpSpPr>
          <p:grpSpPr>
            <a:xfrm>
              <a:off x="6012489" y="826800"/>
              <a:ext cx="529749" cy="323863"/>
              <a:chOff x="6012489" y="826800"/>
              <a:chExt cx="529749" cy="323863"/>
            </a:xfrm>
          </p:grpSpPr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2489" y="826800"/>
                <a:ext cx="161116" cy="222842"/>
              </a:xfrm>
              <a:prstGeom prst="rect">
                <a:avLst/>
              </a:prstGeom>
            </p:spPr>
          </p:pic>
          <p:sp>
            <p:nvSpPr>
              <p:cNvPr id="143" name="TextBox 142"/>
              <p:cNvSpPr txBox="1"/>
              <p:nvPr/>
            </p:nvSpPr>
            <p:spPr>
              <a:xfrm>
                <a:off x="6179861" y="873664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10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981105" y="1233007"/>
              <a:ext cx="561133" cy="307701"/>
              <a:chOff x="5981105" y="1233007"/>
              <a:chExt cx="561133" cy="307701"/>
            </a:xfrm>
          </p:grpSpPr>
          <p:pic>
            <p:nvPicPr>
              <p:cNvPr id="112" name="Picture 111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1105" y="1233007"/>
                <a:ext cx="223884" cy="222843"/>
              </a:xfrm>
              <a:prstGeom prst="rect">
                <a:avLst/>
              </a:prstGeom>
            </p:spPr>
          </p:pic>
          <p:sp>
            <p:nvSpPr>
              <p:cNvPr id="144" name="TextBox 143"/>
              <p:cNvSpPr txBox="1"/>
              <p:nvPr/>
            </p:nvSpPr>
            <p:spPr>
              <a:xfrm>
                <a:off x="6179861" y="1263709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2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5968792" y="1639214"/>
              <a:ext cx="573446" cy="326681"/>
              <a:chOff x="5968792" y="1639214"/>
              <a:chExt cx="573446" cy="326681"/>
            </a:xfrm>
          </p:grpSpPr>
          <p:pic>
            <p:nvPicPr>
              <p:cNvPr id="113" name="Picture 112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8792" y="1639214"/>
                <a:ext cx="248510" cy="222843"/>
              </a:xfrm>
              <a:prstGeom prst="rect">
                <a:avLst/>
              </a:prstGeom>
            </p:spPr>
          </p:pic>
          <p:sp>
            <p:nvSpPr>
              <p:cNvPr id="145" name="TextBox 144"/>
              <p:cNvSpPr txBox="1"/>
              <p:nvPr/>
            </p:nvSpPr>
            <p:spPr>
              <a:xfrm>
                <a:off x="6179861" y="1688896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30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981105" y="2045422"/>
              <a:ext cx="561133" cy="361342"/>
              <a:chOff x="5981105" y="2045422"/>
              <a:chExt cx="561133" cy="361342"/>
            </a:xfrm>
          </p:grpSpPr>
          <p:pic>
            <p:nvPicPr>
              <p:cNvPr id="116" name="Picture 115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1105" y="2045422"/>
                <a:ext cx="223884" cy="222843"/>
              </a:xfrm>
              <a:prstGeom prst="rect">
                <a:avLst/>
              </a:prstGeom>
            </p:spPr>
          </p:pic>
          <p:sp>
            <p:nvSpPr>
              <p:cNvPr id="146" name="TextBox 145"/>
              <p:cNvSpPr txBox="1"/>
              <p:nvPr/>
            </p:nvSpPr>
            <p:spPr>
              <a:xfrm>
                <a:off x="6179861" y="2129765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3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6374181" y="787170"/>
              <a:ext cx="1238090" cy="267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Individual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374181" y="1209841"/>
              <a:ext cx="17889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Group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374181" y="1626629"/>
              <a:ext cx="21228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Business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374180" y="2043416"/>
              <a:ext cx="202921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Network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5318838" y="2846393"/>
            <a:ext cx="15484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Create a Business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910249" y="3366405"/>
            <a:ext cx="8680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Create Networks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363830" y="3449409"/>
            <a:ext cx="8680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566792" y="4988210"/>
            <a:ext cx="8680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466053" y="4988210"/>
            <a:ext cx="8680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447746" y="4988210"/>
            <a:ext cx="8680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347007" y="4988210"/>
            <a:ext cx="8680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904579" y="3366405"/>
            <a:ext cx="7083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Create Groups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190828" y="3443120"/>
            <a:ext cx="8680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350334" y="1456270"/>
            <a:ext cx="6749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Monitor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03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1235661" y="479960"/>
            <a:ext cx="19559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Mind Map</a:t>
            </a:r>
            <a:endParaRPr lang="en-US" sz="3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1" y="299758"/>
            <a:ext cx="914402" cy="914402"/>
          </a:xfrm>
          <a:prstGeom prst="rect">
            <a:avLst/>
          </a:prstGeom>
        </p:spPr>
      </p:pic>
      <p:cxnSp>
        <p:nvCxnSpPr>
          <p:cNvPr id="59" name="Straight Connector 58"/>
          <p:cNvCxnSpPr>
            <a:stCxn id="75" idx="7"/>
          </p:cNvCxnSpPr>
          <p:nvPr/>
        </p:nvCxnSpPr>
        <p:spPr>
          <a:xfrm flipV="1">
            <a:off x="3820533" y="1520869"/>
            <a:ext cx="1162749" cy="1949000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82" idx="3"/>
            <a:endCxn id="190" idx="1"/>
          </p:cNvCxnSpPr>
          <p:nvPr/>
        </p:nvCxnSpPr>
        <p:spPr>
          <a:xfrm flipV="1">
            <a:off x="5489390" y="1353595"/>
            <a:ext cx="1748403" cy="7676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1867034" y="1116764"/>
            <a:ext cx="19559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My Business</a:t>
            </a:r>
            <a:endParaRPr lang="en-US" sz="15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48" y="1062806"/>
            <a:ext cx="489534" cy="431081"/>
          </a:xfrm>
          <a:prstGeom prst="rect">
            <a:avLst/>
          </a:prstGeom>
        </p:spPr>
      </p:pic>
      <p:cxnSp>
        <p:nvCxnSpPr>
          <p:cNvPr id="55" name="Straight Connector 54"/>
          <p:cNvCxnSpPr>
            <a:stCxn id="182" idx="3"/>
            <a:endCxn id="189" idx="1"/>
          </p:cNvCxnSpPr>
          <p:nvPr/>
        </p:nvCxnSpPr>
        <p:spPr>
          <a:xfrm flipV="1">
            <a:off x="5489390" y="724439"/>
            <a:ext cx="1748403" cy="636832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186" idx="3"/>
            <a:endCxn id="193" idx="1"/>
          </p:cNvCxnSpPr>
          <p:nvPr/>
        </p:nvCxnSpPr>
        <p:spPr>
          <a:xfrm flipV="1">
            <a:off x="5487255" y="2853991"/>
            <a:ext cx="1750539" cy="843357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3292405" y="3379257"/>
            <a:ext cx="705505" cy="955935"/>
            <a:chOff x="3778788" y="3378857"/>
            <a:chExt cx="705505" cy="955935"/>
          </a:xfrm>
        </p:grpSpPr>
        <p:grpSp>
          <p:nvGrpSpPr>
            <p:cNvPr id="74" name="Group 73"/>
            <p:cNvGrpSpPr/>
            <p:nvPr/>
          </p:nvGrpSpPr>
          <p:grpSpPr>
            <a:xfrm>
              <a:off x="3778788" y="3378857"/>
              <a:ext cx="618740" cy="618740"/>
              <a:chOff x="4572088" y="2537002"/>
              <a:chExt cx="618740" cy="618740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4572088" y="2537002"/>
                <a:ext cx="618740" cy="6187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447BB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2238" y="2639983"/>
                <a:ext cx="298440" cy="412778"/>
              </a:xfrm>
              <a:prstGeom prst="rect">
                <a:avLst/>
              </a:prstGeom>
            </p:spPr>
          </p:pic>
        </p:grpSp>
        <p:sp>
          <p:nvSpPr>
            <p:cNvPr id="78" name="TextBox 77"/>
            <p:cNvSpPr txBox="1"/>
            <p:nvPr/>
          </p:nvSpPr>
          <p:spPr>
            <a:xfrm>
              <a:off x="3893608" y="4073182"/>
              <a:ext cx="5906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You</a:t>
              </a:r>
              <a:endParaRPr lang="en-US" sz="11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4951685" y="1593260"/>
            <a:ext cx="7681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</a:t>
            </a:r>
          </a:p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Business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202847" y="4017915"/>
            <a:ext cx="6356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cxnSp>
        <p:nvCxnSpPr>
          <p:cNvPr id="57" name="Straight Connector 56"/>
          <p:cNvCxnSpPr>
            <a:stCxn id="75" idx="0"/>
            <a:endCxn id="68" idx="2"/>
          </p:cNvCxnSpPr>
          <p:nvPr/>
        </p:nvCxnSpPr>
        <p:spPr>
          <a:xfrm flipH="1" flipV="1">
            <a:off x="3596245" y="2566787"/>
            <a:ext cx="5530" cy="812470"/>
          </a:xfrm>
          <a:prstGeom prst="line">
            <a:avLst/>
          </a:prstGeom>
          <a:ln w="6350">
            <a:solidFill>
              <a:srgbClr val="FF0000">
                <a:alpha val="30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2462709" y="2127526"/>
            <a:ext cx="1573721" cy="616212"/>
            <a:chOff x="3758622" y="1392327"/>
            <a:chExt cx="1573721" cy="616212"/>
          </a:xfrm>
        </p:grpSpPr>
        <p:grpSp>
          <p:nvGrpSpPr>
            <p:cNvPr id="66" name="Group 65"/>
            <p:cNvGrpSpPr/>
            <p:nvPr/>
          </p:nvGrpSpPr>
          <p:grpSpPr>
            <a:xfrm>
              <a:off x="4672065" y="1392327"/>
              <a:ext cx="660278" cy="616212"/>
              <a:chOff x="4672065" y="1392327"/>
              <a:chExt cx="660278" cy="616212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2065" y="1392327"/>
                <a:ext cx="440186" cy="43833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4969966" y="1731540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2060">
                        <a:alpha val="30000"/>
                      </a:srgbClr>
                    </a:solidFill>
                    <a:latin typeface="Helvetica LT" panose="02000503040000020004" pitchFamily="2" charset="0"/>
                  </a:rPr>
                  <a:t>1</a:t>
                </a:r>
                <a:endParaRPr lang="en-US" sz="1200" dirty="0">
                  <a:solidFill>
                    <a:srgbClr val="002060">
                      <a:alpha val="30000"/>
                    </a:srgbClr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3758622" y="1480690"/>
              <a:ext cx="924342" cy="269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>
                      <a:alpha val="30000"/>
                    </a:srgbClr>
                  </a:solidFill>
                  <a:latin typeface="Helvetica LT" panose="02000503040000020004" pitchFamily="2" charset="0"/>
                </a:rPr>
                <a:t>Your Radar</a:t>
              </a:r>
              <a:endParaRPr lang="en-US" sz="1100" dirty="0">
                <a:solidFill>
                  <a:srgbClr val="002060">
                    <a:alpha val="30000"/>
                  </a:srgbClr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211202" y="4170354"/>
            <a:ext cx="1662919" cy="813797"/>
            <a:chOff x="3054019" y="4285337"/>
            <a:chExt cx="1662919" cy="813797"/>
          </a:xfrm>
        </p:grpSpPr>
        <p:grpSp>
          <p:nvGrpSpPr>
            <p:cNvPr id="81" name="Group 80"/>
            <p:cNvGrpSpPr/>
            <p:nvPr/>
          </p:nvGrpSpPr>
          <p:grpSpPr>
            <a:xfrm>
              <a:off x="4081747" y="4285337"/>
              <a:ext cx="635191" cy="661321"/>
              <a:chOff x="4081747" y="4285337"/>
              <a:chExt cx="635191" cy="661321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1747" y="4285337"/>
                <a:ext cx="477904" cy="402346"/>
              </a:xfrm>
              <a:prstGeom prst="rect">
                <a:avLst/>
              </a:prstGeom>
            </p:spPr>
          </p:pic>
          <p:sp>
            <p:nvSpPr>
              <p:cNvPr id="89" name="TextBox 88"/>
              <p:cNvSpPr txBox="1"/>
              <p:nvPr/>
            </p:nvSpPr>
            <p:spPr>
              <a:xfrm>
                <a:off x="4354561" y="4669659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C000">
                        <a:alpha val="50000"/>
                      </a:srgbClr>
                    </a:solidFill>
                    <a:latin typeface="Helvetica LT" panose="02000503040000020004" pitchFamily="2" charset="0"/>
                  </a:rPr>
                  <a:t>20</a:t>
                </a:r>
                <a:endParaRPr lang="en-US" sz="1200" dirty="0">
                  <a:solidFill>
                    <a:srgbClr val="FFC000">
                      <a:alpha val="50000"/>
                    </a:srgbClr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3054019" y="4668247"/>
              <a:ext cx="12578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DAA520">
                      <a:alpha val="50000"/>
                    </a:srgbClr>
                  </a:solidFill>
                  <a:latin typeface="Helvetica LT" panose="02000503040000020004" pitchFamily="2" charset="0"/>
                </a:rPr>
                <a:t>Your Group and Member’s Group</a:t>
              </a:r>
              <a:endParaRPr lang="en-US" sz="1100" dirty="0">
                <a:solidFill>
                  <a:srgbClr val="DAA520">
                    <a:alpha val="50000"/>
                  </a:srgbClr>
                </a:solidFill>
                <a:latin typeface="Helvetica LT" panose="02000503040000020004" pitchFamily="2" charset="0"/>
              </a:endParaRPr>
            </a:p>
          </p:txBody>
        </p:sp>
      </p:grpSp>
      <p:cxnSp>
        <p:nvCxnSpPr>
          <p:cNvPr id="90" name="Straight Connector 89"/>
          <p:cNvCxnSpPr>
            <a:stCxn id="88" idx="3"/>
            <a:endCxn id="75" idx="3"/>
          </p:cNvCxnSpPr>
          <p:nvPr/>
        </p:nvCxnSpPr>
        <p:spPr>
          <a:xfrm flipV="1">
            <a:off x="2716835" y="3907385"/>
            <a:ext cx="666182" cy="464142"/>
          </a:xfrm>
          <a:prstGeom prst="line">
            <a:avLst/>
          </a:prstGeom>
          <a:ln w="6350">
            <a:solidFill>
              <a:srgbClr val="DAA520">
                <a:alpha val="50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75" idx="6"/>
            <a:endCxn id="186" idx="1"/>
          </p:cNvCxnSpPr>
          <p:nvPr/>
        </p:nvCxnSpPr>
        <p:spPr>
          <a:xfrm>
            <a:off x="3911145" y="3688627"/>
            <a:ext cx="1098205" cy="8721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182" idx="3"/>
            <a:endCxn id="191" idx="1"/>
          </p:cNvCxnSpPr>
          <p:nvPr/>
        </p:nvCxnSpPr>
        <p:spPr>
          <a:xfrm>
            <a:off x="5489390" y="1361271"/>
            <a:ext cx="1748403" cy="539848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190" idx="3"/>
            <a:endCxn id="70" idx="1"/>
          </p:cNvCxnSpPr>
          <p:nvPr/>
        </p:nvCxnSpPr>
        <p:spPr>
          <a:xfrm flipV="1">
            <a:off x="7474236" y="1346625"/>
            <a:ext cx="1232288" cy="6970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89" idx="3"/>
            <a:endCxn id="65" idx="1"/>
          </p:cNvCxnSpPr>
          <p:nvPr/>
        </p:nvCxnSpPr>
        <p:spPr>
          <a:xfrm flipV="1">
            <a:off x="7474236" y="717678"/>
            <a:ext cx="1232288" cy="676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93" idx="3"/>
            <a:endCxn id="64" idx="1"/>
          </p:cNvCxnSpPr>
          <p:nvPr/>
        </p:nvCxnSpPr>
        <p:spPr>
          <a:xfrm flipV="1">
            <a:off x="7474236" y="2846396"/>
            <a:ext cx="1232288" cy="759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6614191" y="2476104"/>
            <a:ext cx="15676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Member’s Network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182169" y="257263"/>
            <a:ext cx="1599930" cy="785737"/>
            <a:chOff x="6732678" y="2105496"/>
            <a:chExt cx="1841737" cy="904491"/>
          </a:xfrm>
        </p:grpSpPr>
        <p:grpSp>
          <p:nvGrpSpPr>
            <p:cNvPr id="36" name="Group 35"/>
            <p:cNvGrpSpPr/>
            <p:nvPr/>
          </p:nvGrpSpPr>
          <p:grpSpPr>
            <a:xfrm>
              <a:off x="7347097" y="2461140"/>
              <a:ext cx="1079399" cy="548847"/>
              <a:chOff x="7347097" y="2461140"/>
              <a:chExt cx="1079399" cy="548847"/>
            </a:xfrm>
          </p:grpSpPr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47097" y="2461140"/>
                <a:ext cx="388879" cy="348714"/>
              </a:xfrm>
              <a:prstGeom prst="rect">
                <a:avLst/>
              </a:prstGeom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7721827" y="2691124"/>
                <a:ext cx="704669" cy="318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25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732678" y="2105496"/>
              <a:ext cx="1841737" cy="301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Member’s Business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715916" y="1195161"/>
            <a:ext cx="917112" cy="514348"/>
            <a:chOff x="7639593" y="3523105"/>
            <a:chExt cx="1055721" cy="592082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9593" y="3523105"/>
              <a:ext cx="388881" cy="348714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8039291" y="3796323"/>
              <a:ext cx="656023" cy="318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100</a:t>
              </a:r>
              <a:endParaRPr lang="en-US" sz="12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181844" y="2394241"/>
            <a:ext cx="1913712" cy="786092"/>
            <a:chOff x="6669366" y="4487250"/>
            <a:chExt cx="2202944" cy="904895"/>
          </a:xfrm>
        </p:grpSpPr>
        <p:grpSp>
          <p:nvGrpSpPr>
            <p:cNvPr id="38" name="Group 37"/>
            <p:cNvGrpSpPr/>
            <p:nvPr/>
          </p:nvGrpSpPr>
          <p:grpSpPr>
            <a:xfrm>
              <a:off x="7284158" y="4833383"/>
              <a:ext cx="993656" cy="558762"/>
              <a:chOff x="7284158" y="4833383"/>
              <a:chExt cx="993656" cy="558762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4158" y="4833383"/>
                <a:ext cx="388882" cy="348714"/>
              </a:xfrm>
              <a:prstGeom prst="rect">
                <a:avLst/>
              </a:prstGeom>
            </p:spPr>
          </p:pic>
          <p:sp>
            <p:nvSpPr>
              <p:cNvPr id="73" name="TextBox 72"/>
              <p:cNvSpPr txBox="1"/>
              <p:nvPr/>
            </p:nvSpPr>
            <p:spPr>
              <a:xfrm>
                <a:off x="7637028" y="5073281"/>
                <a:ext cx="640786" cy="318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100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6669366" y="4487250"/>
              <a:ext cx="2202944" cy="301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Member’s Business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8005345" y="1085576"/>
            <a:ext cx="552194" cy="22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59371" y="4451137"/>
            <a:ext cx="603533" cy="22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cxnSp>
        <p:nvCxnSpPr>
          <p:cNvPr id="120" name="Straight Connector 119"/>
          <p:cNvCxnSpPr>
            <a:stCxn id="191" idx="3"/>
            <a:endCxn id="127" idx="1"/>
          </p:cNvCxnSpPr>
          <p:nvPr/>
        </p:nvCxnSpPr>
        <p:spPr>
          <a:xfrm flipV="1">
            <a:off x="7474236" y="1897204"/>
            <a:ext cx="1232288" cy="391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5" name="Group 124"/>
          <p:cNvGrpSpPr/>
          <p:nvPr/>
        </p:nvGrpSpPr>
        <p:grpSpPr>
          <a:xfrm>
            <a:off x="8715920" y="1745738"/>
            <a:ext cx="918777" cy="514342"/>
            <a:chOff x="7639594" y="3523107"/>
            <a:chExt cx="1057637" cy="592076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9594" y="3523107"/>
              <a:ext cx="388880" cy="348714"/>
            </a:xfrm>
            <a:prstGeom prst="rect">
              <a:avLst/>
            </a:prstGeom>
          </p:spPr>
        </p:pic>
        <p:sp>
          <p:nvSpPr>
            <p:cNvPr id="128" name="TextBox 127"/>
            <p:cNvSpPr txBox="1"/>
            <p:nvPr/>
          </p:nvSpPr>
          <p:spPr>
            <a:xfrm>
              <a:off x="8039291" y="3796320"/>
              <a:ext cx="657940" cy="318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25</a:t>
              </a:r>
              <a:endParaRPr lang="en-US" sz="12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cxnSp>
        <p:nvCxnSpPr>
          <p:cNvPr id="140" name="Straight Connector 139"/>
          <p:cNvCxnSpPr>
            <a:stCxn id="194" idx="3"/>
            <a:endCxn id="147" idx="1"/>
          </p:cNvCxnSpPr>
          <p:nvPr/>
        </p:nvCxnSpPr>
        <p:spPr>
          <a:xfrm flipV="1">
            <a:off x="7474236" y="3538418"/>
            <a:ext cx="1232288" cy="914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5" name="Group 144"/>
          <p:cNvGrpSpPr/>
          <p:nvPr/>
        </p:nvGrpSpPr>
        <p:grpSpPr>
          <a:xfrm>
            <a:off x="8715920" y="3386952"/>
            <a:ext cx="863196" cy="485402"/>
            <a:chOff x="7284158" y="4833383"/>
            <a:chExt cx="993656" cy="558761"/>
          </a:xfrm>
        </p:grpSpPr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158" y="4833383"/>
              <a:ext cx="388881" cy="348714"/>
            </a:xfrm>
            <a:prstGeom prst="rect">
              <a:avLst/>
            </a:prstGeom>
          </p:spPr>
        </p:pic>
        <p:sp>
          <p:nvSpPr>
            <p:cNvPr id="148" name="TextBox 147"/>
            <p:cNvSpPr txBox="1"/>
            <p:nvPr/>
          </p:nvSpPr>
          <p:spPr>
            <a:xfrm>
              <a:off x="7637028" y="5073281"/>
              <a:ext cx="640786" cy="318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rPr>
                <a:t>50</a:t>
              </a:r>
            </a:p>
          </p:txBody>
        </p:sp>
      </p:grpSp>
      <p:cxnSp>
        <p:nvCxnSpPr>
          <p:cNvPr id="160" name="Straight Connector 159"/>
          <p:cNvCxnSpPr>
            <a:stCxn id="186" idx="3"/>
            <a:endCxn id="194" idx="1"/>
          </p:cNvCxnSpPr>
          <p:nvPr/>
        </p:nvCxnSpPr>
        <p:spPr>
          <a:xfrm flipV="1">
            <a:off x="5487255" y="3547564"/>
            <a:ext cx="1750539" cy="149784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95" idx="3"/>
            <a:endCxn id="157" idx="1"/>
          </p:cNvCxnSpPr>
          <p:nvPr/>
        </p:nvCxnSpPr>
        <p:spPr>
          <a:xfrm flipV="1">
            <a:off x="7474236" y="4232844"/>
            <a:ext cx="1232288" cy="829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5" name="Group 154"/>
          <p:cNvGrpSpPr/>
          <p:nvPr/>
        </p:nvGrpSpPr>
        <p:grpSpPr>
          <a:xfrm>
            <a:off x="8715920" y="4081378"/>
            <a:ext cx="917113" cy="485402"/>
            <a:chOff x="7284158" y="4833383"/>
            <a:chExt cx="1055722" cy="558762"/>
          </a:xfrm>
        </p:grpSpPr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158" y="4833383"/>
              <a:ext cx="388880" cy="348714"/>
            </a:xfrm>
            <a:prstGeom prst="rect">
              <a:avLst/>
            </a:prstGeom>
          </p:spPr>
        </p:pic>
        <p:sp>
          <p:nvSpPr>
            <p:cNvPr id="158" name="TextBox 157"/>
            <p:cNvSpPr txBox="1"/>
            <p:nvPr/>
          </p:nvSpPr>
          <p:spPr>
            <a:xfrm>
              <a:off x="7637028" y="5073281"/>
              <a:ext cx="702852" cy="318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25</a:t>
              </a:r>
              <a:endParaRPr lang="en-US" sz="12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cxnSp>
        <p:nvCxnSpPr>
          <p:cNvPr id="162" name="Straight Connector 161"/>
          <p:cNvCxnSpPr>
            <a:stCxn id="196" idx="3"/>
            <a:endCxn id="169" idx="1"/>
          </p:cNvCxnSpPr>
          <p:nvPr/>
        </p:nvCxnSpPr>
        <p:spPr>
          <a:xfrm flipV="1">
            <a:off x="7474236" y="4927270"/>
            <a:ext cx="1232288" cy="7440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7" name="Group 166"/>
          <p:cNvGrpSpPr/>
          <p:nvPr/>
        </p:nvGrpSpPr>
        <p:grpSpPr>
          <a:xfrm>
            <a:off x="8715920" y="4775804"/>
            <a:ext cx="917113" cy="485402"/>
            <a:chOff x="7284158" y="4833383"/>
            <a:chExt cx="1055722" cy="558762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158" y="4833383"/>
              <a:ext cx="388880" cy="348714"/>
            </a:xfrm>
            <a:prstGeom prst="rect">
              <a:avLst/>
            </a:prstGeom>
          </p:spPr>
        </p:pic>
        <p:sp>
          <p:nvSpPr>
            <p:cNvPr id="170" name="TextBox 169"/>
            <p:cNvSpPr txBox="1"/>
            <p:nvPr/>
          </p:nvSpPr>
          <p:spPr>
            <a:xfrm>
              <a:off x="7637028" y="5073281"/>
              <a:ext cx="702852" cy="318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rPr>
                <a:t>50</a:t>
              </a:r>
            </a:p>
          </p:txBody>
        </p:sp>
      </p:grpSp>
      <p:cxnSp>
        <p:nvCxnSpPr>
          <p:cNvPr id="172" name="Straight Connector 171"/>
          <p:cNvCxnSpPr>
            <a:stCxn id="197" idx="3"/>
            <a:endCxn id="179" idx="1"/>
          </p:cNvCxnSpPr>
          <p:nvPr/>
        </p:nvCxnSpPr>
        <p:spPr>
          <a:xfrm flipV="1">
            <a:off x="7474236" y="5621696"/>
            <a:ext cx="1232288" cy="658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7" name="Group 176"/>
          <p:cNvGrpSpPr/>
          <p:nvPr/>
        </p:nvGrpSpPr>
        <p:grpSpPr>
          <a:xfrm>
            <a:off x="8715920" y="5470230"/>
            <a:ext cx="917113" cy="485401"/>
            <a:chOff x="7284158" y="4833383"/>
            <a:chExt cx="1055722" cy="558762"/>
          </a:xfrm>
        </p:grpSpPr>
        <p:pic>
          <p:nvPicPr>
            <p:cNvPr id="179" name="Picture 17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158" y="4833383"/>
              <a:ext cx="388880" cy="348714"/>
            </a:xfrm>
            <a:prstGeom prst="rect">
              <a:avLst/>
            </a:prstGeom>
          </p:spPr>
        </p:pic>
        <p:sp>
          <p:nvSpPr>
            <p:cNvPr id="180" name="TextBox 179"/>
            <p:cNvSpPr txBox="1"/>
            <p:nvPr/>
          </p:nvSpPr>
          <p:spPr>
            <a:xfrm>
              <a:off x="7637028" y="5073281"/>
              <a:ext cx="702852" cy="318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rPr>
                <a:t>50</a:t>
              </a:r>
            </a:p>
          </p:txBody>
        </p:sp>
      </p:grpSp>
      <p:pic>
        <p:nvPicPr>
          <p:cNvPr id="182" name="Picture 1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485" y="1150850"/>
            <a:ext cx="477905" cy="420841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350" y="3486927"/>
            <a:ext cx="477905" cy="420841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032" y="613018"/>
            <a:ext cx="225965" cy="222842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032" y="1242174"/>
            <a:ext cx="225965" cy="222842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032" y="1789698"/>
            <a:ext cx="225965" cy="222842"/>
          </a:xfrm>
          <a:prstGeom prst="rect">
            <a:avLst/>
          </a:prstGeom>
        </p:spPr>
      </p:pic>
      <p:sp>
        <p:nvSpPr>
          <p:cNvPr id="192" name="TextBox 191"/>
          <p:cNvSpPr txBox="1"/>
          <p:nvPr/>
        </p:nvSpPr>
        <p:spPr>
          <a:xfrm>
            <a:off x="5973362" y="1119823"/>
            <a:ext cx="13265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Create Networks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pic>
        <p:nvPicPr>
          <p:cNvPr id="193" name="Picture 1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073" y="2742570"/>
            <a:ext cx="223883" cy="222842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073" y="3436143"/>
            <a:ext cx="223883" cy="222842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073" y="4129716"/>
            <a:ext cx="223883" cy="222842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073" y="4823289"/>
            <a:ext cx="223883" cy="222842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073" y="5516862"/>
            <a:ext cx="223883" cy="222842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073" y="6210436"/>
            <a:ext cx="223883" cy="222842"/>
          </a:xfrm>
          <a:prstGeom prst="rect">
            <a:avLst/>
          </a:prstGeom>
        </p:spPr>
      </p:pic>
      <p:cxnSp>
        <p:nvCxnSpPr>
          <p:cNvPr id="207" name="Straight Connector 206"/>
          <p:cNvCxnSpPr>
            <a:stCxn id="206" idx="3"/>
            <a:endCxn id="211" idx="1"/>
          </p:cNvCxnSpPr>
          <p:nvPr/>
        </p:nvCxnSpPr>
        <p:spPr>
          <a:xfrm flipV="1">
            <a:off x="7474236" y="6316120"/>
            <a:ext cx="1232288" cy="573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09" name="Group 208"/>
          <p:cNvGrpSpPr/>
          <p:nvPr/>
        </p:nvGrpSpPr>
        <p:grpSpPr>
          <a:xfrm>
            <a:off x="8715920" y="6164654"/>
            <a:ext cx="917115" cy="485401"/>
            <a:chOff x="7284158" y="4833383"/>
            <a:chExt cx="1055724" cy="558762"/>
          </a:xfrm>
        </p:grpSpPr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158" y="4833383"/>
              <a:ext cx="388880" cy="348714"/>
            </a:xfrm>
            <a:prstGeom prst="rect">
              <a:avLst/>
            </a:prstGeom>
          </p:spPr>
        </p:pic>
        <p:sp>
          <p:nvSpPr>
            <p:cNvPr id="212" name="TextBox 211"/>
            <p:cNvSpPr txBox="1"/>
            <p:nvPr/>
          </p:nvSpPr>
          <p:spPr>
            <a:xfrm>
              <a:off x="7637030" y="5073281"/>
              <a:ext cx="702852" cy="318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25</a:t>
              </a:r>
              <a:endParaRPr lang="en-US" sz="12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cxnSp>
        <p:nvCxnSpPr>
          <p:cNvPr id="214" name="Straight Connector 213"/>
          <p:cNvCxnSpPr>
            <a:stCxn id="186" idx="3"/>
            <a:endCxn id="195" idx="1"/>
          </p:cNvCxnSpPr>
          <p:nvPr/>
        </p:nvCxnSpPr>
        <p:spPr>
          <a:xfrm>
            <a:off x="5487255" y="3697348"/>
            <a:ext cx="1750539" cy="543789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>
            <a:stCxn id="186" idx="3"/>
            <a:endCxn id="196" idx="1"/>
          </p:cNvCxnSpPr>
          <p:nvPr/>
        </p:nvCxnSpPr>
        <p:spPr>
          <a:xfrm>
            <a:off x="5487255" y="3697348"/>
            <a:ext cx="1750539" cy="1237362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>
            <a:stCxn id="186" idx="3"/>
            <a:endCxn id="197" idx="1"/>
          </p:cNvCxnSpPr>
          <p:nvPr/>
        </p:nvCxnSpPr>
        <p:spPr>
          <a:xfrm>
            <a:off x="5487255" y="3697348"/>
            <a:ext cx="1750539" cy="1930935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>
            <a:stCxn id="186" idx="3"/>
            <a:endCxn id="206" idx="1"/>
          </p:cNvCxnSpPr>
          <p:nvPr/>
        </p:nvCxnSpPr>
        <p:spPr>
          <a:xfrm>
            <a:off x="5487255" y="3697348"/>
            <a:ext cx="1750539" cy="2624509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2" name="TextBox 251"/>
          <p:cNvSpPr txBox="1"/>
          <p:nvPr/>
        </p:nvSpPr>
        <p:spPr>
          <a:xfrm>
            <a:off x="4984555" y="3920893"/>
            <a:ext cx="7681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</a:t>
            </a:r>
          </a:p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Business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6614191" y="304656"/>
            <a:ext cx="1142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Network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776" y="299163"/>
            <a:ext cx="1046446" cy="186034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776" y="3688627"/>
            <a:ext cx="1046446" cy="186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85" grpId="0"/>
      <p:bldP spid="53" grpId="0"/>
      <p:bldP spid="56" grpId="0"/>
      <p:bldP spid="192" grpId="0"/>
      <p:bldP spid="2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1235661" y="479960"/>
            <a:ext cx="19559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Mind Map</a:t>
            </a:r>
            <a:endParaRPr lang="en-US" sz="3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1" y="299758"/>
            <a:ext cx="914402" cy="914402"/>
          </a:xfrm>
          <a:prstGeom prst="rect">
            <a:avLst/>
          </a:prstGeom>
        </p:spPr>
      </p:pic>
      <p:cxnSp>
        <p:nvCxnSpPr>
          <p:cNvPr id="54" name="Straight Connector 53"/>
          <p:cNvCxnSpPr>
            <a:stCxn id="88" idx="0"/>
            <a:endCxn id="99" idx="1"/>
          </p:cNvCxnSpPr>
          <p:nvPr/>
        </p:nvCxnSpPr>
        <p:spPr>
          <a:xfrm>
            <a:off x="3941312" y="2490924"/>
            <a:ext cx="1161721" cy="987782"/>
          </a:xfrm>
          <a:prstGeom prst="line">
            <a:avLst/>
          </a:prstGeom>
          <a:ln w="6350">
            <a:solidFill>
              <a:srgbClr val="002060">
                <a:alpha val="30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6" idx="3"/>
            <a:endCxn id="99" idx="2"/>
          </p:cNvCxnSpPr>
          <p:nvPr/>
        </p:nvCxnSpPr>
        <p:spPr>
          <a:xfrm>
            <a:off x="3729812" y="3694341"/>
            <a:ext cx="1282609" cy="3123"/>
          </a:xfrm>
          <a:prstGeom prst="line">
            <a:avLst/>
          </a:prstGeom>
          <a:ln w="6350">
            <a:solidFill>
              <a:srgbClr val="002060">
                <a:alpha val="30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99" idx="7"/>
            <a:endCxn id="52" idx="1"/>
          </p:cNvCxnSpPr>
          <p:nvPr/>
        </p:nvCxnSpPr>
        <p:spPr>
          <a:xfrm flipV="1">
            <a:off x="5540549" y="837154"/>
            <a:ext cx="994356" cy="2641552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68" idx="3"/>
            <a:endCxn id="70" idx="1"/>
          </p:cNvCxnSpPr>
          <p:nvPr/>
        </p:nvCxnSpPr>
        <p:spPr>
          <a:xfrm flipV="1">
            <a:off x="6771348" y="2852055"/>
            <a:ext cx="924584" cy="1306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1867034" y="1116764"/>
            <a:ext cx="19559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My Group</a:t>
            </a:r>
            <a:endParaRPr lang="en-US" sz="15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74" y="1062806"/>
            <a:ext cx="431082" cy="43108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012421" y="3388094"/>
            <a:ext cx="618740" cy="902348"/>
            <a:chOff x="5012421" y="3388094"/>
            <a:chExt cx="618740" cy="902348"/>
          </a:xfrm>
        </p:grpSpPr>
        <p:grpSp>
          <p:nvGrpSpPr>
            <p:cNvPr id="98" name="Group 97"/>
            <p:cNvGrpSpPr/>
            <p:nvPr/>
          </p:nvGrpSpPr>
          <p:grpSpPr>
            <a:xfrm>
              <a:off x="5012421" y="3388094"/>
              <a:ext cx="618740" cy="618740"/>
              <a:chOff x="4572088" y="2537002"/>
              <a:chExt cx="618740" cy="618740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4572088" y="2537002"/>
                <a:ext cx="618740" cy="6187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287F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2238" y="2639983"/>
                <a:ext cx="298440" cy="412778"/>
              </a:xfrm>
              <a:prstGeom prst="rect">
                <a:avLst/>
              </a:prstGeom>
            </p:spPr>
          </p:pic>
        </p:grpSp>
        <p:sp>
          <p:nvSpPr>
            <p:cNvPr id="103" name="TextBox 102"/>
            <p:cNvSpPr txBox="1"/>
            <p:nvPr/>
          </p:nvSpPr>
          <p:spPr>
            <a:xfrm>
              <a:off x="5105365" y="4028832"/>
              <a:ext cx="5204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You</a:t>
              </a:r>
              <a:endParaRPr lang="en-US" sz="11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900143" y="3484594"/>
            <a:ext cx="1299671" cy="816308"/>
            <a:chOff x="3471217" y="3475802"/>
            <a:chExt cx="1299671" cy="816308"/>
          </a:xfrm>
        </p:grpSpPr>
        <p:grpSp>
          <p:nvGrpSpPr>
            <p:cNvPr id="29" name="Group 28"/>
            <p:cNvGrpSpPr/>
            <p:nvPr/>
          </p:nvGrpSpPr>
          <p:grpSpPr>
            <a:xfrm>
              <a:off x="3822981" y="3475802"/>
              <a:ext cx="784985" cy="613527"/>
              <a:chOff x="3822981" y="3475802"/>
              <a:chExt cx="784985" cy="613527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2981" y="3475802"/>
                <a:ext cx="477904" cy="419493"/>
              </a:xfrm>
              <a:prstGeom prst="rect">
                <a:avLst/>
              </a:prstGeom>
            </p:spPr>
          </p:pic>
          <p:sp>
            <p:nvSpPr>
              <p:cNvPr id="91" name="TextBox 90"/>
              <p:cNvSpPr txBox="1"/>
              <p:nvPr/>
            </p:nvSpPr>
            <p:spPr>
              <a:xfrm>
                <a:off x="4245589" y="3812330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2060">
                        <a:alpha val="30000"/>
                      </a:srgbClr>
                    </a:solidFill>
                    <a:latin typeface="Helvetica LT" panose="02000503040000020004" pitchFamily="2" charset="0"/>
                  </a:rPr>
                  <a:t>22</a:t>
                </a:r>
                <a:endParaRPr lang="en-US" sz="1200" dirty="0">
                  <a:solidFill>
                    <a:srgbClr val="002060">
                      <a:alpha val="30000"/>
                    </a:srgbClr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3471217" y="4030500"/>
              <a:ext cx="12996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>
                      <a:alpha val="30000"/>
                    </a:srgbClr>
                  </a:solidFill>
                  <a:latin typeface="Helvetica LT" panose="02000503040000020004" pitchFamily="2" charset="0"/>
                </a:rPr>
                <a:t>Your Business</a:t>
              </a:r>
              <a:endParaRPr lang="en-US" sz="1100" dirty="0">
                <a:solidFill>
                  <a:srgbClr val="002060">
                    <a:alpha val="30000"/>
                  </a:srgbClr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699698" y="2646799"/>
            <a:ext cx="736475" cy="597120"/>
            <a:chOff x="7632545" y="3492208"/>
            <a:chExt cx="736475" cy="59712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2545" y="3492208"/>
              <a:ext cx="402979" cy="410512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8006643" y="3812329"/>
              <a:ext cx="3623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rPr>
                <a:t>10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662351" y="2082956"/>
            <a:ext cx="1460149" cy="684967"/>
            <a:chOff x="2662351" y="2082956"/>
            <a:chExt cx="1460149" cy="684967"/>
          </a:xfrm>
        </p:grpSpPr>
        <p:grpSp>
          <p:nvGrpSpPr>
            <p:cNvPr id="28" name="Group 27"/>
            <p:cNvGrpSpPr/>
            <p:nvPr/>
          </p:nvGrpSpPr>
          <p:grpSpPr>
            <a:xfrm>
              <a:off x="3586693" y="2082956"/>
              <a:ext cx="535807" cy="684967"/>
              <a:chOff x="4061933" y="2629896"/>
              <a:chExt cx="535807" cy="684967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1933" y="2629896"/>
                <a:ext cx="440186" cy="438336"/>
              </a:xfrm>
              <a:prstGeom prst="rect">
                <a:avLst/>
              </a:prstGeom>
            </p:spPr>
          </p:pic>
          <p:sp>
            <p:nvSpPr>
              <p:cNvPr id="88" name="TextBox 87"/>
              <p:cNvSpPr txBox="1"/>
              <p:nvPr/>
            </p:nvSpPr>
            <p:spPr>
              <a:xfrm>
                <a:off x="4235363" y="3037864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2060">
                        <a:alpha val="30000"/>
                      </a:srgbClr>
                    </a:solidFill>
                    <a:latin typeface="Helvetica LT" panose="02000503040000020004" pitchFamily="2" charset="0"/>
                  </a:rPr>
                  <a:t>1</a:t>
                </a:r>
                <a:endParaRPr lang="en-US" sz="1200" dirty="0">
                  <a:solidFill>
                    <a:srgbClr val="002060">
                      <a:alpha val="30000"/>
                    </a:srgbClr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2662351" y="2167151"/>
              <a:ext cx="924342" cy="269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>
                      <a:alpha val="30000"/>
                    </a:srgbClr>
                  </a:solidFill>
                  <a:latin typeface="Helvetica LT" panose="02000503040000020004" pitchFamily="2" charset="0"/>
                </a:rPr>
                <a:t>Your Radar</a:t>
              </a:r>
              <a:endParaRPr lang="en-US" sz="1100" dirty="0">
                <a:solidFill>
                  <a:srgbClr val="002060">
                    <a:alpha val="30000"/>
                  </a:srgbClr>
                </a:solidFill>
                <a:latin typeface="Helvetica LT" panose="02000503040000020004" pitchFamily="2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315222" y="1922449"/>
            <a:ext cx="9230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Create</a:t>
            </a:r>
          </a:p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Groups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cxnSp>
        <p:nvCxnSpPr>
          <p:cNvPr id="40" name="Straight Connector 39"/>
          <p:cNvCxnSpPr>
            <a:stCxn id="99" idx="5"/>
            <a:endCxn id="83" idx="1"/>
          </p:cNvCxnSpPr>
          <p:nvPr/>
        </p:nvCxnSpPr>
        <p:spPr>
          <a:xfrm>
            <a:off x="5540549" y="3916222"/>
            <a:ext cx="1010850" cy="1990838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539273" y="4724401"/>
            <a:ext cx="520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08542" y="450141"/>
            <a:ext cx="1040667" cy="486543"/>
            <a:chOff x="6008542" y="426935"/>
            <a:chExt cx="1040667" cy="486543"/>
          </a:xfrm>
        </p:grpSpPr>
        <p:sp>
          <p:nvSpPr>
            <p:cNvPr id="106" name="TextBox 105"/>
            <p:cNvSpPr txBox="1"/>
            <p:nvPr/>
          </p:nvSpPr>
          <p:spPr>
            <a:xfrm>
              <a:off x="6008542" y="426935"/>
              <a:ext cx="1040667" cy="26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Your Group</a:t>
              </a:r>
              <a:endParaRPr lang="en-US" sz="11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596" y="714418"/>
              <a:ext cx="199060" cy="199060"/>
            </a:xfrm>
            <a:prstGeom prst="rect">
              <a:avLst/>
            </a:prstGeom>
          </p:spPr>
        </p:pic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98" y="1751605"/>
            <a:ext cx="199060" cy="19906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96" y="2765586"/>
            <a:ext cx="199060" cy="199060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5849451" y="3446487"/>
            <a:ext cx="1295379" cy="532140"/>
            <a:chOff x="5833049" y="381338"/>
            <a:chExt cx="1295379" cy="532140"/>
          </a:xfrm>
        </p:grpSpPr>
        <p:sp>
          <p:nvSpPr>
            <p:cNvPr id="71" name="TextBox 70"/>
            <p:cNvSpPr txBox="1"/>
            <p:nvPr/>
          </p:nvSpPr>
          <p:spPr>
            <a:xfrm>
              <a:off x="5833049" y="381338"/>
              <a:ext cx="12953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287FC2"/>
                  </a:solidFill>
                  <a:latin typeface="Helvetica LT" panose="02000503040000020004" pitchFamily="2" charset="0"/>
                </a:rPr>
                <a:t>Member’s Group</a:t>
              </a:r>
              <a:endParaRPr lang="en-US" sz="1100" dirty="0">
                <a:solidFill>
                  <a:srgbClr val="287FC2"/>
                </a:solidFill>
                <a:latin typeface="Helvetica LT" panose="02000503040000020004" pitchFamily="2" charset="0"/>
              </a:endParaRPr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131" y="714418"/>
              <a:ext cx="199990" cy="199060"/>
            </a:xfrm>
            <a:prstGeom prst="rect">
              <a:avLst/>
            </a:prstGeom>
          </p:spPr>
        </p:pic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33" y="4793548"/>
            <a:ext cx="199990" cy="19906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625" y="5807530"/>
            <a:ext cx="199990" cy="199060"/>
          </a:xfrm>
          <a:prstGeom prst="rect">
            <a:avLst/>
          </a:prstGeom>
        </p:spPr>
      </p:pic>
      <p:cxnSp>
        <p:nvCxnSpPr>
          <p:cNvPr id="84" name="Straight Connector 83"/>
          <p:cNvCxnSpPr>
            <a:stCxn id="99" idx="5"/>
            <a:endCxn id="76" idx="1"/>
          </p:cNvCxnSpPr>
          <p:nvPr/>
        </p:nvCxnSpPr>
        <p:spPr>
          <a:xfrm>
            <a:off x="5540549" y="3916222"/>
            <a:ext cx="1010758" cy="976856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99" idx="5"/>
            <a:endCxn id="73" idx="1"/>
          </p:cNvCxnSpPr>
          <p:nvPr/>
        </p:nvCxnSpPr>
        <p:spPr>
          <a:xfrm flipV="1">
            <a:off x="5540549" y="3879097"/>
            <a:ext cx="1010758" cy="37125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99" idx="7"/>
            <a:endCxn id="65" idx="1"/>
          </p:cNvCxnSpPr>
          <p:nvPr/>
        </p:nvCxnSpPr>
        <p:spPr>
          <a:xfrm flipV="1">
            <a:off x="5540549" y="1851135"/>
            <a:ext cx="1010758" cy="1627571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99" idx="7"/>
            <a:endCxn id="68" idx="1"/>
          </p:cNvCxnSpPr>
          <p:nvPr/>
        </p:nvCxnSpPr>
        <p:spPr>
          <a:xfrm flipV="1">
            <a:off x="5540549" y="2865116"/>
            <a:ext cx="994356" cy="613590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52" idx="3"/>
            <a:endCxn id="112" idx="1"/>
          </p:cNvCxnSpPr>
          <p:nvPr/>
        </p:nvCxnSpPr>
        <p:spPr>
          <a:xfrm flipV="1">
            <a:off x="6771348" y="830940"/>
            <a:ext cx="925714" cy="621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0" name="Group 109"/>
          <p:cNvGrpSpPr/>
          <p:nvPr/>
        </p:nvGrpSpPr>
        <p:grpSpPr>
          <a:xfrm>
            <a:off x="7700828" y="625684"/>
            <a:ext cx="736475" cy="597120"/>
            <a:chOff x="7632545" y="3492208"/>
            <a:chExt cx="736475" cy="597120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2545" y="3492208"/>
              <a:ext cx="402979" cy="410512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8006643" y="3812329"/>
              <a:ext cx="3623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15</a:t>
              </a:r>
              <a:endParaRPr lang="en-US" sz="12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cxnSp>
        <p:nvCxnSpPr>
          <p:cNvPr id="115" name="Straight Connector 114"/>
          <p:cNvCxnSpPr>
            <a:stCxn id="65" idx="3"/>
            <a:endCxn id="120" idx="1"/>
          </p:cNvCxnSpPr>
          <p:nvPr/>
        </p:nvCxnSpPr>
        <p:spPr>
          <a:xfrm flipV="1">
            <a:off x="6787750" y="1845036"/>
            <a:ext cx="920588" cy="6099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8" name="Group 117"/>
          <p:cNvGrpSpPr/>
          <p:nvPr/>
        </p:nvGrpSpPr>
        <p:grpSpPr>
          <a:xfrm>
            <a:off x="7712104" y="1639780"/>
            <a:ext cx="736475" cy="597120"/>
            <a:chOff x="7632545" y="3492208"/>
            <a:chExt cx="736475" cy="597120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2545" y="3492208"/>
              <a:ext cx="402979" cy="410512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8006643" y="3812329"/>
              <a:ext cx="3623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5</a:t>
              </a:r>
              <a:endParaRPr lang="en-US" sz="12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6942665" y="1606057"/>
            <a:ext cx="520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cxnSp>
        <p:nvCxnSpPr>
          <p:cNvPr id="123" name="Straight Connector 122"/>
          <p:cNvCxnSpPr>
            <a:endCxn id="127" idx="1"/>
          </p:cNvCxnSpPr>
          <p:nvPr/>
        </p:nvCxnSpPr>
        <p:spPr>
          <a:xfrm flipV="1">
            <a:off x="6791245" y="3875175"/>
            <a:ext cx="925714" cy="621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5" name="Group 124"/>
          <p:cNvGrpSpPr/>
          <p:nvPr/>
        </p:nvGrpSpPr>
        <p:grpSpPr>
          <a:xfrm>
            <a:off x="7720725" y="3669919"/>
            <a:ext cx="736475" cy="597120"/>
            <a:chOff x="7632545" y="3492208"/>
            <a:chExt cx="736475" cy="597120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2545" y="3492208"/>
              <a:ext cx="402979" cy="410512"/>
            </a:xfrm>
            <a:prstGeom prst="rect">
              <a:avLst/>
            </a:prstGeom>
          </p:spPr>
        </p:pic>
        <p:sp>
          <p:nvSpPr>
            <p:cNvPr id="128" name="TextBox 127"/>
            <p:cNvSpPr txBox="1"/>
            <p:nvPr/>
          </p:nvSpPr>
          <p:spPr>
            <a:xfrm>
              <a:off x="8006643" y="3812329"/>
              <a:ext cx="3623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rPr>
                <a:t>1</a:t>
              </a:r>
              <a:r>
                <a:rPr lang="en-US" sz="12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0</a:t>
              </a:r>
              <a:endParaRPr lang="en-US" sz="12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cxnSp>
        <p:nvCxnSpPr>
          <p:cNvPr id="131" name="Straight Connector 130"/>
          <p:cNvCxnSpPr>
            <a:endCxn id="136" idx="1"/>
          </p:cNvCxnSpPr>
          <p:nvPr/>
        </p:nvCxnSpPr>
        <p:spPr>
          <a:xfrm flipV="1">
            <a:off x="6791245" y="4879639"/>
            <a:ext cx="925714" cy="621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4" name="Group 133"/>
          <p:cNvGrpSpPr/>
          <p:nvPr/>
        </p:nvGrpSpPr>
        <p:grpSpPr>
          <a:xfrm>
            <a:off x="7720725" y="4674383"/>
            <a:ext cx="736475" cy="597120"/>
            <a:chOff x="7632545" y="3492208"/>
            <a:chExt cx="736475" cy="597120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2545" y="3492208"/>
              <a:ext cx="402979" cy="410512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8006643" y="3812329"/>
              <a:ext cx="3623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rPr>
                <a:t>3</a:t>
              </a:r>
              <a:r>
                <a:rPr lang="en-US" sz="12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0</a:t>
              </a:r>
              <a:endParaRPr lang="en-US" sz="12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6951286" y="4640660"/>
            <a:ext cx="520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cxnSp>
        <p:nvCxnSpPr>
          <p:cNvPr id="139" name="Straight Connector 138"/>
          <p:cNvCxnSpPr>
            <a:endCxn id="144" idx="1"/>
          </p:cNvCxnSpPr>
          <p:nvPr/>
        </p:nvCxnSpPr>
        <p:spPr>
          <a:xfrm flipV="1">
            <a:off x="6791245" y="5902759"/>
            <a:ext cx="925714" cy="621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2" name="Group 141"/>
          <p:cNvGrpSpPr/>
          <p:nvPr/>
        </p:nvGrpSpPr>
        <p:grpSpPr>
          <a:xfrm>
            <a:off x="7720725" y="5697503"/>
            <a:ext cx="736475" cy="597120"/>
            <a:chOff x="7632545" y="3492208"/>
            <a:chExt cx="736475" cy="597120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2545" y="3492208"/>
              <a:ext cx="402979" cy="410512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8006643" y="3812329"/>
              <a:ext cx="3623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rPr>
                <a:t>20</a:t>
              </a:r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7520008" y="286363"/>
            <a:ext cx="10094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Members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7520008" y="3358786"/>
            <a:ext cx="10094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Members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01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22" grpId="0"/>
      <p:bldP spid="133" grpId="0"/>
      <p:bldP spid="146" grpId="0"/>
      <p:bldP spid="1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1235661" y="479960"/>
            <a:ext cx="19559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Mind Map</a:t>
            </a:r>
            <a:endParaRPr lang="en-US" sz="3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1" y="299758"/>
            <a:ext cx="914402" cy="91440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537860" y="865039"/>
            <a:ext cx="1116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Business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91942" y="2553889"/>
            <a:ext cx="6356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cxnSp>
        <p:nvCxnSpPr>
          <p:cNvPr id="72" name="Straight Connector 71"/>
          <p:cNvCxnSpPr>
            <a:stCxn id="182" idx="1"/>
            <a:endCxn id="190" idx="0"/>
          </p:cNvCxnSpPr>
          <p:nvPr/>
        </p:nvCxnSpPr>
        <p:spPr>
          <a:xfrm flipH="1">
            <a:off x="3101278" y="1361271"/>
            <a:ext cx="2755770" cy="2187158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182" idx="1"/>
            <a:endCxn id="191" idx="0"/>
          </p:cNvCxnSpPr>
          <p:nvPr/>
        </p:nvCxnSpPr>
        <p:spPr>
          <a:xfrm flipH="1">
            <a:off x="1970913" y="1361271"/>
            <a:ext cx="3886135" cy="1451843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stCxn id="182" idx="1"/>
            <a:endCxn id="189" idx="0"/>
          </p:cNvCxnSpPr>
          <p:nvPr/>
        </p:nvCxnSpPr>
        <p:spPr>
          <a:xfrm flipH="1">
            <a:off x="4438725" y="1361271"/>
            <a:ext cx="1418323" cy="2680686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9005721" y="4291985"/>
            <a:ext cx="15676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Member’s Network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cxnSp>
        <p:nvCxnSpPr>
          <p:cNvPr id="162" name="Straight Connector 161"/>
          <p:cNvCxnSpPr>
            <a:stCxn id="169" idx="0"/>
            <a:endCxn id="193" idx="2"/>
          </p:cNvCxnSpPr>
          <p:nvPr/>
        </p:nvCxnSpPr>
        <p:spPr>
          <a:xfrm flipH="1" flipV="1">
            <a:off x="6483884" y="4448246"/>
            <a:ext cx="24270" cy="25204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7" name="Group 166"/>
          <p:cNvGrpSpPr/>
          <p:nvPr/>
        </p:nvGrpSpPr>
        <p:grpSpPr>
          <a:xfrm>
            <a:off x="6339242" y="4700291"/>
            <a:ext cx="917113" cy="485402"/>
            <a:chOff x="7284158" y="4833383"/>
            <a:chExt cx="1055722" cy="558762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158" y="4833383"/>
              <a:ext cx="388880" cy="348714"/>
            </a:xfrm>
            <a:prstGeom prst="rect">
              <a:avLst/>
            </a:prstGeom>
          </p:spPr>
        </p:pic>
        <p:sp>
          <p:nvSpPr>
            <p:cNvPr id="170" name="TextBox 169"/>
            <p:cNvSpPr txBox="1"/>
            <p:nvPr/>
          </p:nvSpPr>
          <p:spPr>
            <a:xfrm>
              <a:off x="7637028" y="5073281"/>
              <a:ext cx="702852" cy="318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100</a:t>
              </a:r>
              <a:endParaRPr lang="en-US" sz="12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pic>
        <p:nvPicPr>
          <p:cNvPr id="182" name="Picture 1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048" y="1150850"/>
            <a:ext cx="477905" cy="420841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742" y="4041957"/>
            <a:ext cx="225965" cy="222842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95" y="3548429"/>
            <a:ext cx="225965" cy="222842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30" y="2813114"/>
            <a:ext cx="225965" cy="222842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42" y="4225404"/>
            <a:ext cx="223883" cy="222842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896" y="3980369"/>
            <a:ext cx="223883" cy="222842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026" y="3602034"/>
            <a:ext cx="223883" cy="222842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1867034" y="1116764"/>
            <a:ext cx="19559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My Network</a:t>
            </a:r>
            <a:endParaRPr lang="en-US" sz="15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52" y="1062806"/>
            <a:ext cx="437125" cy="431082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690" y="3222296"/>
            <a:ext cx="223883" cy="222842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480" y="2868124"/>
            <a:ext cx="223883" cy="222842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653" y="2409653"/>
            <a:ext cx="223883" cy="222842"/>
          </a:xfrm>
          <a:prstGeom prst="rect">
            <a:avLst/>
          </a:prstGeom>
        </p:spPr>
      </p:pic>
      <p:cxnSp>
        <p:nvCxnSpPr>
          <p:cNvPr id="58" name="Straight Connector 57"/>
          <p:cNvCxnSpPr>
            <a:stCxn id="103" idx="1"/>
            <a:endCxn id="182" idx="3"/>
          </p:cNvCxnSpPr>
          <p:nvPr/>
        </p:nvCxnSpPr>
        <p:spPr>
          <a:xfrm flipH="1" flipV="1">
            <a:off x="6334953" y="1361271"/>
            <a:ext cx="4238421" cy="1159803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101" idx="1"/>
            <a:endCxn id="182" idx="3"/>
          </p:cNvCxnSpPr>
          <p:nvPr/>
        </p:nvCxnSpPr>
        <p:spPr>
          <a:xfrm flipH="1" flipV="1">
            <a:off x="6334953" y="1361271"/>
            <a:ext cx="3399248" cy="1618274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>
            <a:stCxn id="98" idx="1"/>
            <a:endCxn id="182" idx="3"/>
          </p:cNvCxnSpPr>
          <p:nvPr/>
        </p:nvCxnSpPr>
        <p:spPr>
          <a:xfrm flipH="1" flipV="1">
            <a:off x="6334953" y="1361271"/>
            <a:ext cx="2603458" cy="1972446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195" idx="0"/>
            <a:endCxn id="182" idx="3"/>
          </p:cNvCxnSpPr>
          <p:nvPr/>
        </p:nvCxnSpPr>
        <p:spPr>
          <a:xfrm flipH="1" flipV="1">
            <a:off x="6334953" y="1361271"/>
            <a:ext cx="1893015" cy="2240763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94" idx="0"/>
            <a:endCxn id="182" idx="3"/>
          </p:cNvCxnSpPr>
          <p:nvPr/>
        </p:nvCxnSpPr>
        <p:spPr>
          <a:xfrm flipH="1" flipV="1">
            <a:off x="6334953" y="1361271"/>
            <a:ext cx="1055885" cy="2619098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193" idx="0"/>
            <a:endCxn id="182" idx="3"/>
          </p:cNvCxnSpPr>
          <p:nvPr/>
        </p:nvCxnSpPr>
        <p:spPr>
          <a:xfrm flipH="1" flipV="1">
            <a:off x="6334953" y="1361271"/>
            <a:ext cx="148931" cy="2864133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163" idx="0"/>
            <a:endCxn id="194" idx="2"/>
          </p:cNvCxnSpPr>
          <p:nvPr/>
        </p:nvCxnSpPr>
        <p:spPr>
          <a:xfrm flipH="1" flipV="1">
            <a:off x="7390838" y="4203211"/>
            <a:ext cx="148669" cy="23263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1" name="Group 160"/>
          <p:cNvGrpSpPr/>
          <p:nvPr/>
        </p:nvGrpSpPr>
        <p:grpSpPr>
          <a:xfrm>
            <a:off x="7370595" y="4435843"/>
            <a:ext cx="917113" cy="485402"/>
            <a:chOff x="7284158" y="4833383"/>
            <a:chExt cx="1055722" cy="558762"/>
          </a:xfrm>
        </p:grpSpPr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158" y="4833383"/>
              <a:ext cx="388880" cy="348714"/>
            </a:xfrm>
            <a:prstGeom prst="rect">
              <a:avLst/>
            </a:prstGeom>
          </p:spPr>
        </p:pic>
        <p:sp>
          <p:nvSpPr>
            <p:cNvPr id="164" name="TextBox 163"/>
            <p:cNvSpPr txBox="1"/>
            <p:nvPr/>
          </p:nvSpPr>
          <p:spPr>
            <a:xfrm>
              <a:off x="7637028" y="5073281"/>
              <a:ext cx="702852" cy="318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rPr>
                <a:t>50</a:t>
              </a:r>
            </a:p>
          </p:txBody>
        </p:sp>
      </p:grpSp>
      <p:cxnSp>
        <p:nvCxnSpPr>
          <p:cNvPr id="165" name="Straight Connector 164"/>
          <p:cNvCxnSpPr>
            <a:stCxn id="168" idx="0"/>
            <a:endCxn id="195" idx="2"/>
          </p:cNvCxnSpPr>
          <p:nvPr/>
        </p:nvCxnSpPr>
        <p:spPr>
          <a:xfrm flipH="1" flipV="1">
            <a:off x="8227968" y="3824876"/>
            <a:ext cx="176071" cy="23729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6" name="Group 165"/>
          <p:cNvGrpSpPr/>
          <p:nvPr/>
        </p:nvGrpSpPr>
        <p:grpSpPr>
          <a:xfrm>
            <a:off x="8235127" y="4062170"/>
            <a:ext cx="917113" cy="485402"/>
            <a:chOff x="7284158" y="4833383"/>
            <a:chExt cx="1055722" cy="558762"/>
          </a:xfrm>
        </p:grpSpPr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158" y="4833383"/>
              <a:ext cx="388880" cy="348714"/>
            </a:xfrm>
            <a:prstGeom prst="rect">
              <a:avLst/>
            </a:prstGeom>
          </p:spPr>
        </p:pic>
        <p:sp>
          <p:nvSpPr>
            <p:cNvPr id="171" name="TextBox 170"/>
            <p:cNvSpPr txBox="1"/>
            <p:nvPr/>
          </p:nvSpPr>
          <p:spPr>
            <a:xfrm>
              <a:off x="7637028" y="5073281"/>
              <a:ext cx="702852" cy="318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25</a:t>
              </a:r>
              <a:endParaRPr lang="en-US" sz="12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cxnSp>
        <p:nvCxnSpPr>
          <p:cNvPr id="176" name="Straight Connector 175"/>
          <p:cNvCxnSpPr>
            <a:stCxn id="181" idx="0"/>
            <a:endCxn id="98" idx="2"/>
          </p:cNvCxnSpPr>
          <p:nvPr/>
        </p:nvCxnSpPr>
        <p:spPr>
          <a:xfrm flipH="1" flipV="1">
            <a:off x="9056632" y="3445138"/>
            <a:ext cx="224784" cy="161250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8" name="Group 177"/>
          <p:cNvGrpSpPr/>
          <p:nvPr/>
        </p:nvGrpSpPr>
        <p:grpSpPr>
          <a:xfrm>
            <a:off x="9112504" y="3606388"/>
            <a:ext cx="917113" cy="485402"/>
            <a:chOff x="7284158" y="4833383"/>
            <a:chExt cx="1055722" cy="558762"/>
          </a:xfrm>
        </p:grpSpPr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158" y="4833383"/>
              <a:ext cx="388880" cy="348714"/>
            </a:xfrm>
            <a:prstGeom prst="rect">
              <a:avLst/>
            </a:prstGeom>
          </p:spPr>
        </p:pic>
        <p:sp>
          <p:nvSpPr>
            <p:cNvPr id="183" name="TextBox 182"/>
            <p:cNvSpPr txBox="1"/>
            <p:nvPr/>
          </p:nvSpPr>
          <p:spPr>
            <a:xfrm>
              <a:off x="7637028" y="5073281"/>
              <a:ext cx="702852" cy="318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rPr>
                <a:t>50</a:t>
              </a:r>
            </a:p>
          </p:txBody>
        </p:sp>
      </p:grpSp>
      <p:cxnSp>
        <p:nvCxnSpPr>
          <p:cNvPr id="184" name="Straight Connector 183"/>
          <p:cNvCxnSpPr>
            <a:stCxn id="187" idx="0"/>
            <a:endCxn id="101" idx="2"/>
          </p:cNvCxnSpPr>
          <p:nvPr/>
        </p:nvCxnSpPr>
        <p:spPr>
          <a:xfrm flipH="1" flipV="1">
            <a:off x="9852422" y="3090966"/>
            <a:ext cx="344813" cy="14514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5" name="Group 184"/>
          <p:cNvGrpSpPr/>
          <p:nvPr/>
        </p:nvGrpSpPr>
        <p:grpSpPr>
          <a:xfrm>
            <a:off x="10028323" y="3236107"/>
            <a:ext cx="917113" cy="485402"/>
            <a:chOff x="7284158" y="4833383"/>
            <a:chExt cx="1055722" cy="558762"/>
          </a:xfrm>
        </p:grpSpPr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158" y="4833383"/>
              <a:ext cx="388880" cy="348714"/>
            </a:xfrm>
            <a:prstGeom prst="rect">
              <a:avLst/>
            </a:prstGeom>
          </p:spPr>
        </p:pic>
        <p:sp>
          <p:nvSpPr>
            <p:cNvPr id="188" name="TextBox 187"/>
            <p:cNvSpPr txBox="1"/>
            <p:nvPr/>
          </p:nvSpPr>
          <p:spPr>
            <a:xfrm>
              <a:off x="7637028" y="5073281"/>
              <a:ext cx="702852" cy="318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rPr>
                <a:t>50</a:t>
              </a:r>
            </a:p>
          </p:txBody>
        </p:sp>
      </p:grpSp>
      <p:cxnSp>
        <p:nvCxnSpPr>
          <p:cNvPr id="198" name="Straight Connector 197"/>
          <p:cNvCxnSpPr>
            <a:stCxn id="200" idx="0"/>
            <a:endCxn id="103" idx="2"/>
          </p:cNvCxnSpPr>
          <p:nvPr/>
        </p:nvCxnSpPr>
        <p:spPr>
          <a:xfrm flipH="1" flipV="1">
            <a:off x="10691595" y="2632495"/>
            <a:ext cx="416331" cy="104399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9" name="Group 198"/>
          <p:cNvGrpSpPr/>
          <p:nvPr/>
        </p:nvGrpSpPr>
        <p:grpSpPr>
          <a:xfrm>
            <a:off x="10939014" y="2736894"/>
            <a:ext cx="917115" cy="485402"/>
            <a:chOff x="7284156" y="4833383"/>
            <a:chExt cx="1055724" cy="558762"/>
          </a:xfrm>
        </p:grpSpPr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156" y="4833383"/>
              <a:ext cx="388880" cy="348714"/>
            </a:xfrm>
            <a:prstGeom prst="rect">
              <a:avLst/>
            </a:prstGeom>
          </p:spPr>
        </p:pic>
        <p:sp>
          <p:nvSpPr>
            <p:cNvPr id="201" name="TextBox 200"/>
            <p:cNvSpPr txBox="1"/>
            <p:nvPr/>
          </p:nvSpPr>
          <p:spPr>
            <a:xfrm>
              <a:off x="7637028" y="5073281"/>
              <a:ext cx="702852" cy="318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25</a:t>
              </a:r>
              <a:endParaRPr lang="en-US" sz="12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cxnSp>
        <p:nvCxnSpPr>
          <p:cNvPr id="92" name="Straight Connector 91"/>
          <p:cNvCxnSpPr>
            <a:stCxn id="95" idx="0"/>
            <a:endCxn id="189" idx="2"/>
          </p:cNvCxnSpPr>
          <p:nvPr/>
        </p:nvCxnSpPr>
        <p:spPr>
          <a:xfrm flipV="1">
            <a:off x="4365315" y="4264799"/>
            <a:ext cx="73410" cy="28879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4196403" y="4553595"/>
            <a:ext cx="917113" cy="485402"/>
            <a:chOff x="7284158" y="4833383"/>
            <a:chExt cx="1055722" cy="558762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158" y="4833383"/>
              <a:ext cx="388880" cy="348714"/>
            </a:xfrm>
            <a:prstGeom prst="rect">
              <a:avLst/>
            </a:prstGeom>
          </p:spPr>
        </p:pic>
        <p:sp>
          <p:nvSpPr>
            <p:cNvPr id="100" name="TextBox 99"/>
            <p:cNvSpPr txBox="1"/>
            <p:nvPr/>
          </p:nvSpPr>
          <p:spPr>
            <a:xfrm>
              <a:off x="7637028" y="5073281"/>
              <a:ext cx="702852" cy="318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25</a:t>
              </a:r>
              <a:endParaRPr lang="en-US" sz="12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cxnSp>
        <p:nvCxnSpPr>
          <p:cNvPr id="105" name="Straight Connector 104"/>
          <p:cNvCxnSpPr>
            <a:stCxn id="107" idx="0"/>
            <a:endCxn id="190" idx="2"/>
          </p:cNvCxnSpPr>
          <p:nvPr/>
        </p:nvCxnSpPr>
        <p:spPr>
          <a:xfrm flipV="1">
            <a:off x="2956869" y="3771271"/>
            <a:ext cx="144409" cy="24147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6" name="Group 105"/>
          <p:cNvGrpSpPr/>
          <p:nvPr/>
        </p:nvGrpSpPr>
        <p:grpSpPr>
          <a:xfrm>
            <a:off x="2787957" y="4012743"/>
            <a:ext cx="917113" cy="485402"/>
            <a:chOff x="7284158" y="4833383"/>
            <a:chExt cx="1055722" cy="558762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158" y="4833383"/>
              <a:ext cx="388880" cy="348714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7637028" y="5073281"/>
              <a:ext cx="702852" cy="318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100</a:t>
              </a:r>
              <a:endParaRPr lang="en-US" sz="12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cxnSp>
        <p:nvCxnSpPr>
          <p:cNvPr id="109" name="Straight Connector 108"/>
          <p:cNvCxnSpPr>
            <a:stCxn id="111" idx="0"/>
            <a:endCxn id="191" idx="2"/>
          </p:cNvCxnSpPr>
          <p:nvPr/>
        </p:nvCxnSpPr>
        <p:spPr>
          <a:xfrm flipV="1">
            <a:off x="1734641" y="3035956"/>
            <a:ext cx="236272" cy="200968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0" name="Group 109"/>
          <p:cNvGrpSpPr/>
          <p:nvPr/>
        </p:nvGrpSpPr>
        <p:grpSpPr>
          <a:xfrm>
            <a:off x="1565729" y="3236924"/>
            <a:ext cx="917113" cy="485402"/>
            <a:chOff x="7284158" y="4833383"/>
            <a:chExt cx="1055722" cy="558762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158" y="4833383"/>
              <a:ext cx="388880" cy="348714"/>
            </a:xfrm>
            <a:prstGeom prst="rect">
              <a:avLst/>
            </a:prstGeom>
          </p:spPr>
        </p:pic>
        <p:sp>
          <p:nvSpPr>
            <p:cNvPr id="112" name="TextBox 111"/>
            <p:cNvSpPr txBox="1"/>
            <p:nvPr/>
          </p:nvSpPr>
          <p:spPr>
            <a:xfrm>
              <a:off x="7637028" y="5073281"/>
              <a:ext cx="702852" cy="318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25</a:t>
              </a:r>
              <a:endParaRPr lang="en-US" sz="12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1954725" y="4506586"/>
            <a:ext cx="15676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Member’s Network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4409993" y="2418370"/>
            <a:ext cx="8376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Create Networks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6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1235661" y="479960"/>
            <a:ext cx="19559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Mind Map</a:t>
            </a:r>
            <a:endParaRPr lang="en-US" sz="3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1" y="299758"/>
            <a:ext cx="914402" cy="914402"/>
          </a:xfrm>
          <a:prstGeom prst="rect">
            <a:avLst/>
          </a:prstGeom>
        </p:spPr>
      </p:pic>
      <p:cxnSp>
        <p:nvCxnSpPr>
          <p:cNvPr id="59" name="Straight Connector 58"/>
          <p:cNvCxnSpPr>
            <a:stCxn id="56" idx="3"/>
            <a:endCxn id="99" idx="2"/>
          </p:cNvCxnSpPr>
          <p:nvPr/>
        </p:nvCxnSpPr>
        <p:spPr>
          <a:xfrm>
            <a:off x="3271308" y="3694341"/>
            <a:ext cx="1741113" cy="3123"/>
          </a:xfrm>
          <a:prstGeom prst="line">
            <a:avLst/>
          </a:prstGeom>
          <a:ln w="6350">
            <a:solidFill>
              <a:srgbClr val="FF0000">
                <a:alpha val="30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1867034" y="1116764"/>
            <a:ext cx="19559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My Radar</a:t>
            </a:r>
            <a:endParaRPr lang="en-US" sz="15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74" y="1062806"/>
            <a:ext cx="431082" cy="431082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4716503" y="3224709"/>
            <a:ext cx="914658" cy="782125"/>
            <a:chOff x="4716503" y="3224709"/>
            <a:chExt cx="914658" cy="782125"/>
          </a:xfrm>
        </p:grpSpPr>
        <p:grpSp>
          <p:nvGrpSpPr>
            <p:cNvPr id="98" name="Group 97"/>
            <p:cNvGrpSpPr/>
            <p:nvPr/>
          </p:nvGrpSpPr>
          <p:grpSpPr>
            <a:xfrm>
              <a:off x="5012421" y="3388094"/>
              <a:ext cx="618740" cy="618740"/>
              <a:chOff x="4572088" y="2537002"/>
              <a:chExt cx="618740" cy="618740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4572088" y="2537002"/>
                <a:ext cx="618740" cy="6187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287F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2238" y="2639983"/>
                <a:ext cx="298440" cy="412778"/>
              </a:xfrm>
              <a:prstGeom prst="rect">
                <a:avLst/>
              </a:prstGeom>
            </p:spPr>
          </p:pic>
        </p:grpSp>
        <p:sp>
          <p:nvSpPr>
            <p:cNvPr id="103" name="TextBox 102"/>
            <p:cNvSpPr txBox="1"/>
            <p:nvPr/>
          </p:nvSpPr>
          <p:spPr>
            <a:xfrm>
              <a:off x="4716503" y="3224709"/>
              <a:ext cx="8092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You</a:t>
              </a:r>
              <a:endParaRPr lang="en-US" sz="11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</p:grpSp>
      <p:cxnSp>
        <p:nvCxnSpPr>
          <p:cNvPr id="34" name="Straight Connector 33"/>
          <p:cNvCxnSpPr>
            <a:stCxn id="99" idx="6"/>
            <a:endCxn id="26" idx="1"/>
          </p:cNvCxnSpPr>
          <p:nvPr/>
        </p:nvCxnSpPr>
        <p:spPr>
          <a:xfrm flipV="1">
            <a:off x="5631161" y="1603845"/>
            <a:ext cx="840518" cy="2093619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9" idx="3"/>
            <a:endCxn id="99" idx="3"/>
          </p:cNvCxnSpPr>
          <p:nvPr/>
        </p:nvCxnSpPr>
        <p:spPr>
          <a:xfrm flipV="1">
            <a:off x="3620280" y="3916222"/>
            <a:ext cx="1482753" cy="798219"/>
          </a:xfrm>
          <a:prstGeom prst="line">
            <a:avLst/>
          </a:prstGeom>
          <a:ln w="6350">
            <a:solidFill>
              <a:srgbClr val="DAA520">
                <a:alpha val="50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26" idx="3"/>
            <a:endCxn id="52" idx="1"/>
          </p:cNvCxnSpPr>
          <p:nvPr/>
        </p:nvCxnSpPr>
        <p:spPr>
          <a:xfrm flipV="1">
            <a:off x="6911865" y="1596441"/>
            <a:ext cx="729561" cy="7404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2035370" y="3484594"/>
            <a:ext cx="1543018" cy="613527"/>
            <a:chOff x="3064948" y="3475802"/>
            <a:chExt cx="1543018" cy="613527"/>
          </a:xfrm>
        </p:grpSpPr>
        <p:grpSp>
          <p:nvGrpSpPr>
            <p:cNvPr id="55" name="Group 54"/>
            <p:cNvGrpSpPr/>
            <p:nvPr/>
          </p:nvGrpSpPr>
          <p:grpSpPr>
            <a:xfrm>
              <a:off x="3822981" y="3475802"/>
              <a:ext cx="784985" cy="613527"/>
              <a:chOff x="3822981" y="3475802"/>
              <a:chExt cx="784985" cy="613527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2981" y="3475802"/>
                <a:ext cx="477904" cy="419493"/>
              </a:xfrm>
              <a:prstGeom prst="rect">
                <a:avLst/>
              </a:prstGeom>
            </p:spPr>
          </p:pic>
          <p:sp>
            <p:nvSpPr>
              <p:cNvPr id="91" name="TextBox 90"/>
              <p:cNvSpPr txBox="1"/>
              <p:nvPr/>
            </p:nvSpPr>
            <p:spPr>
              <a:xfrm>
                <a:off x="4245589" y="3812330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2060">
                        <a:alpha val="50000"/>
                      </a:srgbClr>
                    </a:solidFill>
                    <a:latin typeface="Helvetica LT" panose="02000503040000020004" pitchFamily="2" charset="0"/>
                  </a:rPr>
                  <a:t>22</a:t>
                </a:r>
                <a:endParaRPr lang="en-US" sz="1200" dirty="0">
                  <a:solidFill>
                    <a:srgbClr val="002060">
                      <a:alpha val="50000"/>
                    </a:srgbClr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3064948" y="3532654"/>
              <a:ext cx="80924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>
                      <a:alpha val="30000"/>
                    </a:srgbClr>
                  </a:solidFill>
                  <a:latin typeface="Helvetica LT" panose="02000503040000020004" pitchFamily="2" charset="0"/>
                </a:rPr>
                <a:t>Your Business</a:t>
              </a:r>
              <a:endParaRPr lang="en-US" sz="1100" dirty="0">
                <a:solidFill>
                  <a:srgbClr val="002060">
                    <a:alpha val="30000"/>
                  </a:srgbClr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14647" y="4513268"/>
            <a:ext cx="1662919" cy="813797"/>
            <a:chOff x="3054019" y="4285337"/>
            <a:chExt cx="1662919" cy="813797"/>
          </a:xfrm>
        </p:grpSpPr>
        <p:grpSp>
          <p:nvGrpSpPr>
            <p:cNvPr id="50" name="Group 49"/>
            <p:cNvGrpSpPr/>
            <p:nvPr/>
          </p:nvGrpSpPr>
          <p:grpSpPr>
            <a:xfrm>
              <a:off x="4081747" y="4285337"/>
              <a:ext cx="635191" cy="661321"/>
              <a:chOff x="4081747" y="4285337"/>
              <a:chExt cx="635191" cy="661321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1747" y="4285337"/>
                <a:ext cx="477904" cy="402346"/>
              </a:xfrm>
              <a:prstGeom prst="rect">
                <a:avLst/>
              </a:prstGeom>
            </p:spPr>
          </p:pic>
          <p:sp>
            <p:nvSpPr>
              <p:cNvPr id="78" name="TextBox 77"/>
              <p:cNvSpPr txBox="1"/>
              <p:nvPr/>
            </p:nvSpPr>
            <p:spPr>
              <a:xfrm>
                <a:off x="4354561" y="4669659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C000">
                        <a:alpha val="50000"/>
                      </a:srgbClr>
                    </a:solidFill>
                    <a:latin typeface="Helvetica LT" panose="02000503040000020004" pitchFamily="2" charset="0"/>
                  </a:rPr>
                  <a:t>20</a:t>
                </a:r>
                <a:endParaRPr lang="en-US" sz="1200" dirty="0">
                  <a:solidFill>
                    <a:srgbClr val="FFC000">
                      <a:alpha val="50000"/>
                    </a:srgbClr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3054019" y="4668247"/>
              <a:ext cx="12578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DAA520">
                      <a:alpha val="50000"/>
                    </a:srgbClr>
                  </a:solidFill>
                  <a:latin typeface="Helvetica LT" panose="02000503040000020004" pitchFamily="2" charset="0"/>
                </a:rPr>
                <a:t>Your Group and Member’s Group</a:t>
              </a:r>
              <a:endParaRPr lang="en-US" sz="1100" dirty="0">
                <a:solidFill>
                  <a:srgbClr val="DAA520">
                    <a:alpha val="50000"/>
                  </a:srgbClr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641426" y="1344733"/>
            <a:ext cx="684604" cy="666201"/>
            <a:chOff x="7226964" y="2356569"/>
            <a:chExt cx="684604" cy="66620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6964" y="2356569"/>
              <a:ext cx="503416" cy="503416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7549191" y="2745771"/>
              <a:ext cx="3623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45</a:t>
              </a:r>
              <a:endParaRPr lang="en-US" sz="12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6509678" y="730523"/>
            <a:ext cx="23700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Monitor Member’s Personal Profile, Business, Network and Group. 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6471679" y="1383752"/>
            <a:ext cx="797359" cy="679503"/>
            <a:chOff x="6122604" y="2403083"/>
            <a:chExt cx="797359" cy="679503"/>
          </a:xfrm>
        </p:grpSpPr>
        <p:sp>
          <p:nvSpPr>
            <p:cNvPr id="73" name="TextBox 72"/>
            <p:cNvSpPr txBox="1"/>
            <p:nvPr/>
          </p:nvSpPr>
          <p:spPr>
            <a:xfrm>
              <a:off x="6122604" y="2820976"/>
              <a:ext cx="7973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1</a:t>
              </a:r>
              <a:r>
                <a:rPr lang="en-US" sz="1100" baseline="300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st</a:t>
              </a:r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 Radar</a:t>
              </a:r>
              <a:endParaRPr lang="en-US" sz="11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2604" y="2403083"/>
              <a:ext cx="440186" cy="440186"/>
            </a:xfrm>
            <a:prstGeom prst="rect">
              <a:avLst/>
            </a:prstGeom>
          </p:spPr>
        </p:pic>
      </p:grpSp>
      <p:sp>
        <p:nvSpPr>
          <p:cNvPr id="116" name="TextBox 115"/>
          <p:cNvSpPr txBox="1"/>
          <p:nvPr/>
        </p:nvSpPr>
        <p:spPr>
          <a:xfrm>
            <a:off x="5759595" y="3325618"/>
            <a:ext cx="8092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Monitor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8144841" y="946269"/>
            <a:ext cx="900238" cy="67327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8144841" y="1352476"/>
            <a:ext cx="848450" cy="26706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8144841" y="1619542"/>
            <a:ext cx="854267" cy="13914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8144841" y="1619542"/>
            <a:ext cx="862575" cy="545349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9001382" y="795217"/>
            <a:ext cx="2528217" cy="1619594"/>
            <a:chOff x="5968792" y="787170"/>
            <a:chExt cx="2528217" cy="1619594"/>
          </a:xfrm>
        </p:grpSpPr>
        <p:grpSp>
          <p:nvGrpSpPr>
            <p:cNvPr id="84" name="Group 83"/>
            <p:cNvGrpSpPr/>
            <p:nvPr/>
          </p:nvGrpSpPr>
          <p:grpSpPr>
            <a:xfrm>
              <a:off x="6012489" y="826800"/>
              <a:ext cx="529749" cy="323863"/>
              <a:chOff x="6012489" y="826800"/>
              <a:chExt cx="529749" cy="323863"/>
            </a:xfrm>
          </p:grpSpPr>
          <p:pic>
            <p:nvPicPr>
              <p:cNvPr id="112" name="Picture 11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2489" y="826800"/>
                <a:ext cx="161116" cy="222842"/>
              </a:xfrm>
              <a:prstGeom prst="rect">
                <a:avLst/>
              </a:prstGeom>
            </p:spPr>
          </p:pic>
          <p:sp>
            <p:nvSpPr>
              <p:cNvPr id="113" name="TextBox 112"/>
              <p:cNvSpPr txBox="1"/>
              <p:nvPr/>
            </p:nvSpPr>
            <p:spPr>
              <a:xfrm>
                <a:off x="6179861" y="873664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10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5981105" y="1233007"/>
              <a:ext cx="561133" cy="307701"/>
              <a:chOff x="5981105" y="1233007"/>
              <a:chExt cx="561133" cy="307701"/>
            </a:xfrm>
          </p:grpSpPr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1105" y="1233007"/>
                <a:ext cx="223884" cy="222843"/>
              </a:xfrm>
              <a:prstGeom prst="rect">
                <a:avLst/>
              </a:prstGeom>
            </p:spPr>
          </p:pic>
          <p:sp>
            <p:nvSpPr>
              <p:cNvPr id="111" name="TextBox 110"/>
              <p:cNvSpPr txBox="1"/>
              <p:nvPr/>
            </p:nvSpPr>
            <p:spPr>
              <a:xfrm>
                <a:off x="6179861" y="1263709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2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5968792" y="1639214"/>
              <a:ext cx="573446" cy="326681"/>
              <a:chOff x="5968792" y="1639214"/>
              <a:chExt cx="573446" cy="326681"/>
            </a:xfrm>
          </p:grpSpPr>
          <p:pic>
            <p:nvPicPr>
              <p:cNvPr id="108" name="Picture 10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8792" y="1639214"/>
                <a:ext cx="248510" cy="222843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6179861" y="1688896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30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5981105" y="2045422"/>
              <a:ext cx="561133" cy="361342"/>
              <a:chOff x="5981105" y="2045422"/>
              <a:chExt cx="561133" cy="361342"/>
            </a:xfrm>
          </p:grpSpPr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1105" y="2045422"/>
                <a:ext cx="223884" cy="222843"/>
              </a:xfrm>
              <a:prstGeom prst="rect">
                <a:avLst/>
              </a:prstGeom>
            </p:spPr>
          </p:pic>
          <p:sp>
            <p:nvSpPr>
              <p:cNvPr id="101" name="TextBox 100"/>
              <p:cNvSpPr txBox="1"/>
              <p:nvPr/>
            </p:nvSpPr>
            <p:spPr>
              <a:xfrm>
                <a:off x="6179861" y="2129765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3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6374181" y="787170"/>
              <a:ext cx="1238090" cy="267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Individual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374181" y="1209841"/>
              <a:ext cx="17889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Group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374181" y="1626629"/>
              <a:ext cx="21228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Business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374180" y="2043416"/>
              <a:ext cx="202921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Network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8382924" y="1464317"/>
            <a:ext cx="6749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Monitor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cxnSp>
        <p:nvCxnSpPr>
          <p:cNvPr id="130" name="Straight Connector 129"/>
          <p:cNvCxnSpPr>
            <a:stCxn id="136" idx="3"/>
            <a:endCxn id="132" idx="1"/>
          </p:cNvCxnSpPr>
          <p:nvPr/>
        </p:nvCxnSpPr>
        <p:spPr>
          <a:xfrm flipV="1">
            <a:off x="6915431" y="3549552"/>
            <a:ext cx="729561" cy="8573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1" name="Group 130"/>
          <p:cNvGrpSpPr/>
          <p:nvPr/>
        </p:nvGrpSpPr>
        <p:grpSpPr>
          <a:xfrm>
            <a:off x="7644992" y="3297844"/>
            <a:ext cx="684604" cy="666201"/>
            <a:chOff x="7226964" y="2356569"/>
            <a:chExt cx="684604" cy="666201"/>
          </a:xfrm>
        </p:grpSpPr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6964" y="2356569"/>
              <a:ext cx="503416" cy="503416"/>
            </a:xfrm>
            <a:prstGeom prst="rect">
              <a:avLst/>
            </a:prstGeom>
          </p:spPr>
        </p:pic>
        <p:sp>
          <p:nvSpPr>
            <p:cNvPr id="133" name="TextBox 132"/>
            <p:cNvSpPr txBox="1"/>
            <p:nvPr/>
          </p:nvSpPr>
          <p:spPr>
            <a:xfrm>
              <a:off x="7549191" y="2745771"/>
              <a:ext cx="3623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18</a:t>
              </a:r>
              <a:endParaRPr lang="en-US" sz="12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6475245" y="3338032"/>
            <a:ext cx="931665" cy="679503"/>
            <a:chOff x="6122604" y="2403083"/>
            <a:chExt cx="931665" cy="679503"/>
          </a:xfrm>
        </p:grpSpPr>
        <p:sp>
          <p:nvSpPr>
            <p:cNvPr id="135" name="TextBox 134"/>
            <p:cNvSpPr txBox="1"/>
            <p:nvPr/>
          </p:nvSpPr>
          <p:spPr>
            <a:xfrm>
              <a:off x="6122604" y="2820976"/>
              <a:ext cx="931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2</a:t>
              </a:r>
              <a:r>
                <a:rPr lang="en-US" sz="1100" baseline="300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nd</a:t>
              </a:r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 Radar</a:t>
              </a:r>
              <a:endParaRPr lang="en-US" sz="11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2604" y="2403083"/>
              <a:ext cx="440186" cy="440186"/>
            </a:xfrm>
            <a:prstGeom prst="rect">
              <a:avLst/>
            </a:prstGeom>
          </p:spPr>
        </p:pic>
      </p:grpSp>
      <p:cxnSp>
        <p:nvCxnSpPr>
          <p:cNvPr id="137" name="Straight Connector 136"/>
          <p:cNvCxnSpPr/>
          <p:nvPr/>
        </p:nvCxnSpPr>
        <p:spPr>
          <a:xfrm flipV="1">
            <a:off x="8148407" y="2899380"/>
            <a:ext cx="900238" cy="67327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V="1">
            <a:off x="8148407" y="3305587"/>
            <a:ext cx="848450" cy="26706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8148407" y="3572653"/>
            <a:ext cx="854267" cy="13914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8148407" y="3572653"/>
            <a:ext cx="862575" cy="545349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1" name="Group 140"/>
          <p:cNvGrpSpPr/>
          <p:nvPr/>
        </p:nvGrpSpPr>
        <p:grpSpPr>
          <a:xfrm>
            <a:off x="9004948" y="2748328"/>
            <a:ext cx="2528217" cy="1619594"/>
            <a:chOff x="5968792" y="787170"/>
            <a:chExt cx="2528217" cy="1619594"/>
          </a:xfrm>
        </p:grpSpPr>
        <p:grpSp>
          <p:nvGrpSpPr>
            <p:cNvPr id="142" name="Group 141"/>
            <p:cNvGrpSpPr/>
            <p:nvPr/>
          </p:nvGrpSpPr>
          <p:grpSpPr>
            <a:xfrm>
              <a:off x="6012489" y="826800"/>
              <a:ext cx="529749" cy="323863"/>
              <a:chOff x="6012489" y="826800"/>
              <a:chExt cx="529749" cy="323863"/>
            </a:xfrm>
          </p:grpSpPr>
          <p:pic>
            <p:nvPicPr>
              <p:cNvPr id="156" name="Picture 15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2489" y="826800"/>
                <a:ext cx="161116" cy="222842"/>
              </a:xfrm>
              <a:prstGeom prst="rect">
                <a:avLst/>
              </a:prstGeom>
            </p:spPr>
          </p:pic>
          <p:sp>
            <p:nvSpPr>
              <p:cNvPr id="157" name="TextBox 156"/>
              <p:cNvSpPr txBox="1"/>
              <p:nvPr/>
            </p:nvSpPr>
            <p:spPr>
              <a:xfrm>
                <a:off x="6179861" y="873664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3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>
              <a:off x="5981105" y="1233007"/>
              <a:ext cx="561133" cy="307701"/>
              <a:chOff x="5981105" y="1233007"/>
              <a:chExt cx="561133" cy="307701"/>
            </a:xfrm>
          </p:grpSpPr>
          <p:pic>
            <p:nvPicPr>
              <p:cNvPr id="154" name="Picture 15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1105" y="1233007"/>
                <a:ext cx="223884" cy="222843"/>
              </a:xfrm>
              <a:prstGeom prst="rect">
                <a:avLst/>
              </a:prstGeom>
            </p:spPr>
          </p:pic>
          <p:sp>
            <p:nvSpPr>
              <p:cNvPr id="155" name="TextBox 154"/>
              <p:cNvSpPr txBox="1"/>
              <p:nvPr/>
            </p:nvSpPr>
            <p:spPr>
              <a:xfrm>
                <a:off x="6179861" y="1263709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2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5968792" y="1639214"/>
              <a:ext cx="573446" cy="326681"/>
              <a:chOff x="5968792" y="1639214"/>
              <a:chExt cx="573446" cy="326681"/>
            </a:xfrm>
          </p:grpSpPr>
          <p:pic>
            <p:nvPicPr>
              <p:cNvPr id="152" name="Picture 15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8792" y="1639214"/>
                <a:ext cx="248510" cy="222843"/>
              </a:xfrm>
              <a:prstGeom prst="rect">
                <a:avLst/>
              </a:prstGeom>
            </p:spPr>
          </p:pic>
          <p:sp>
            <p:nvSpPr>
              <p:cNvPr id="153" name="TextBox 152"/>
              <p:cNvSpPr txBox="1"/>
              <p:nvPr/>
            </p:nvSpPr>
            <p:spPr>
              <a:xfrm>
                <a:off x="6179861" y="1688896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8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>
              <a:off x="5981105" y="2045422"/>
              <a:ext cx="561133" cy="361342"/>
              <a:chOff x="5981105" y="2045422"/>
              <a:chExt cx="561133" cy="361342"/>
            </a:xfrm>
          </p:grpSpPr>
          <p:pic>
            <p:nvPicPr>
              <p:cNvPr id="150" name="Picture 14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1105" y="2045422"/>
                <a:ext cx="223884" cy="222843"/>
              </a:xfrm>
              <a:prstGeom prst="rect">
                <a:avLst/>
              </a:prstGeom>
            </p:spPr>
          </p:pic>
          <p:sp>
            <p:nvSpPr>
              <p:cNvPr id="151" name="TextBox 150"/>
              <p:cNvSpPr txBox="1"/>
              <p:nvPr/>
            </p:nvSpPr>
            <p:spPr>
              <a:xfrm>
                <a:off x="6179861" y="2129765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5</a:t>
                </a:r>
              </a:p>
            </p:txBody>
          </p:sp>
        </p:grpSp>
        <p:sp>
          <p:nvSpPr>
            <p:cNvPr id="146" name="TextBox 145"/>
            <p:cNvSpPr txBox="1"/>
            <p:nvPr/>
          </p:nvSpPr>
          <p:spPr>
            <a:xfrm>
              <a:off x="6374181" y="787170"/>
              <a:ext cx="1238090" cy="267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Individual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6374181" y="1209841"/>
              <a:ext cx="17889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Group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374181" y="1626629"/>
              <a:ext cx="21228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Business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6374180" y="2043416"/>
              <a:ext cx="202921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Network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sp>
        <p:nvSpPr>
          <p:cNvPr id="158" name="TextBox 157"/>
          <p:cNvSpPr txBox="1"/>
          <p:nvPr/>
        </p:nvSpPr>
        <p:spPr>
          <a:xfrm>
            <a:off x="8386490" y="3417428"/>
            <a:ext cx="6749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Monitor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cxnSp>
        <p:nvCxnSpPr>
          <p:cNvPr id="159" name="Straight Connector 158"/>
          <p:cNvCxnSpPr>
            <a:stCxn id="99" idx="6"/>
            <a:endCxn id="136" idx="1"/>
          </p:cNvCxnSpPr>
          <p:nvPr/>
        </p:nvCxnSpPr>
        <p:spPr>
          <a:xfrm flipV="1">
            <a:off x="5631161" y="3558125"/>
            <a:ext cx="844084" cy="139339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166" idx="3"/>
            <a:endCxn id="162" idx="1"/>
          </p:cNvCxnSpPr>
          <p:nvPr/>
        </p:nvCxnSpPr>
        <p:spPr>
          <a:xfrm flipV="1">
            <a:off x="6911865" y="5543281"/>
            <a:ext cx="729561" cy="8573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1" name="Group 160"/>
          <p:cNvGrpSpPr/>
          <p:nvPr/>
        </p:nvGrpSpPr>
        <p:grpSpPr>
          <a:xfrm>
            <a:off x="7641426" y="5291573"/>
            <a:ext cx="684604" cy="666201"/>
            <a:chOff x="7226964" y="2356569"/>
            <a:chExt cx="684604" cy="666201"/>
          </a:xfrm>
        </p:grpSpPr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6964" y="2356569"/>
              <a:ext cx="503416" cy="503416"/>
            </a:xfrm>
            <a:prstGeom prst="rect">
              <a:avLst/>
            </a:prstGeom>
          </p:spPr>
        </p:pic>
        <p:sp>
          <p:nvSpPr>
            <p:cNvPr id="163" name="TextBox 162"/>
            <p:cNvSpPr txBox="1"/>
            <p:nvPr/>
          </p:nvSpPr>
          <p:spPr>
            <a:xfrm>
              <a:off x="7549191" y="2745771"/>
              <a:ext cx="3623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25</a:t>
              </a:r>
              <a:endParaRPr lang="en-US" sz="12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6471679" y="5331761"/>
            <a:ext cx="931665" cy="679503"/>
            <a:chOff x="6122604" y="2403083"/>
            <a:chExt cx="931665" cy="679503"/>
          </a:xfrm>
        </p:grpSpPr>
        <p:sp>
          <p:nvSpPr>
            <p:cNvPr id="165" name="TextBox 164"/>
            <p:cNvSpPr txBox="1"/>
            <p:nvPr/>
          </p:nvSpPr>
          <p:spPr>
            <a:xfrm>
              <a:off x="6122604" y="2820976"/>
              <a:ext cx="931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3</a:t>
              </a:r>
              <a:r>
                <a:rPr lang="en-US" sz="1100" baseline="300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rd</a:t>
              </a:r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  Radar</a:t>
              </a:r>
              <a:endParaRPr lang="en-US" sz="11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2604" y="2403083"/>
              <a:ext cx="440186" cy="440186"/>
            </a:xfrm>
            <a:prstGeom prst="rect">
              <a:avLst/>
            </a:prstGeom>
          </p:spPr>
        </p:pic>
      </p:grpSp>
      <p:cxnSp>
        <p:nvCxnSpPr>
          <p:cNvPr id="167" name="Straight Connector 166"/>
          <p:cNvCxnSpPr/>
          <p:nvPr/>
        </p:nvCxnSpPr>
        <p:spPr>
          <a:xfrm flipV="1">
            <a:off x="8144841" y="4893109"/>
            <a:ext cx="900238" cy="67327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V="1">
            <a:off x="8144841" y="5299316"/>
            <a:ext cx="848450" cy="26706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8144841" y="5566382"/>
            <a:ext cx="854267" cy="13914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8144841" y="5566382"/>
            <a:ext cx="862575" cy="545349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1" name="Group 170"/>
          <p:cNvGrpSpPr/>
          <p:nvPr/>
        </p:nvGrpSpPr>
        <p:grpSpPr>
          <a:xfrm>
            <a:off x="9013695" y="4742057"/>
            <a:ext cx="2515904" cy="1619594"/>
            <a:chOff x="5981105" y="787170"/>
            <a:chExt cx="2515904" cy="1619594"/>
          </a:xfrm>
        </p:grpSpPr>
        <p:grpSp>
          <p:nvGrpSpPr>
            <p:cNvPr id="172" name="Group 171"/>
            <p:cNvGrpSpPr/>
            <p:nvPr/>
          </p:nvGrpSpPr>
          <p:grpSpPr>
            <a:xfrm>
              <a:off x="6012489" y="826800"/>
              <a:ext cx="529749" cy="323863"/>
              <a:chOff x="6012489" y="826800"/>
              <a:chExt cx="529749" cy="323863"/>
            </a:xfrm>
          </p:grpSpPr>
          <p:pic>
            <p:nvPicPr>
              <p:cNvPr id="186" name="Picture 18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2489" y="826800"/>
                <a:ext cx="161116" cy="222842"/>
              </a:xfrm>
              <a:prstGeom prst="rect">
                <a:avLst/>
              </a:prstGeom>
            </p:spPr>
          </p:pic>
          <p:sp>
            <p:nvSpPr>
              <p:cNvPr id="187" name="TextBox 186"/>
              <p:cNvSpPr txBox="1"/>
              <p:nvPr/>
            </p:nvSpPr>
            <p:spPr>
              <a:xfrm>
                <a:off x="6179861" y="873664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1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173" name="Group 172"/>
            <p:cNvGrpSpPr/>
            <p:nvPr/>
          </p:nvGrpSpPr>
          <p:grpSpPr>
            <a:xfrm>
              <a:off x="5981105" y="1233007"/>
              <a:ext cx="561133" cy="307701"/>
              <a:chOff x="5981105" y="1233007"/>
              <a:chExt cx="561133" cy="307701"/>
            </a:xfrm>
          </p:grpSpPr>
          <p:pic>
            <p:nvPicPr>
              <p:cNvPr id="184" name="Picture 18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1105" y="1233007"/>
                <a:ext cx="223884" cy="222843"/>
              </a:xfrm>
              <a:prstGeom prst="rect">
                <a:avLst/>
              </a:prstGeom>
            </p:spPr>
          </p:pic>
          <p:sp>
            <p:nvSpPr>
              <p:cNvPr id="185" name="TextBox 184"/>
              <p:cNvSpPr txBox="1"/>
              <p:nvPr/>
            </p:nvSpPr>
            <p:spPr>
              <a:xfrm>
                <a:off x="6179861" y="1263709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3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>
              <a:off x="5981105" y="1639214"/>
              <a:ext cx="561133" cy="326681"/>
              <a:chOff x="5981105" y="1639214"/>
              <a:chExt cx="561133" cy="326681"/>
            </a:xfrm>
          </p:grpSpPr>
          <p:pic>
            <p:nvPicPr>
              <p:cNvPr id="182" name="Picture 18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1105" y="1639214"/>
                <a:ext cx="223884" cy="222843"/>
              </a:xfrm>
              <a:prstGeom prst="rect">
                <a:avLst/>
              </a:prstGeom>
            </p:spPr>
          </p:pic>
          <p:sp>
            <p:nvSpPr>
              <p:cNvPr id="183" name="TextBox 182"/>
              <p:cNvSpPr txBox="1"/>
              <p:nvPr/>
            </p:nvSpPr>
            <p:spPr>
              <a:xfrm>
                <a:off x="6179861" y="1688896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15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175" name="Group 174"/>
            <p:cNvGrpSpPr/>
            <p:nvPr/>
          </p:nvGrpSpPr>
          <p:grpSpPr>
            <a:xfrm>
              <a:off x="5981105" y="2045422"/>
              <a:ext cx="561133" cy="361342"/>
              <a:chOff x="5981105" y="2045422"/>
              <a:chExt cx="561133" cy="361342"/>
            </a:xfrm>
          </p:grpSpPr>
          <p:pic>
            <p:nvPicPr>
              <p:cNvPr id="180" name="Picture 17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1105" y="2045422"/>
                <a:ext cx="223884" cy="222843"/>
              </a:xfrm>
              <a:prstGeom prst="rect">
                <a:avLst/>
              </a:prstGeom>
            </p:spPr>
          </p:pic>
          <p:sp>
            <p:nvSpPr>
              <p:cNvPr id="181" name="TextBox 180"/>
              <p:cNvSpPr txBox="1"/>
              <p:nvPr/>
            </p:nvSpPr>
            <p:spPr>
              <a:xfrm>
                <a:off x="6179861" y="2129765"/>
                <a:ext cx="362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6</a:t>
                </a:r>
                <a:endParaRPr lang="en-US" sz="12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176" name="TextBox 175"/>
            <p:cNvSpPr txBox="1"/>
            <p:nvPr/>
          </p:nvSpPr>
          <p:spPr>
            <a:xfrm>
              <a:off x="6374181" y="787170"/>
              <a:ext cx="1238090" cy="267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Individual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74181" y="1209841"/>
              <a:ext cx="17889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Group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6374181" y="1626629"/>
              <a:ext cx="21228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Business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6374180" y="2043416"/>
              <a:ext cx="202921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Network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sp>
        <p:nvSpPr>
          <p:cNvPr id="188" name="TextBox 187"/>
          <p:cNvSpPr txBox="1"/>
          <p:nvPr/>
        </p:nvSpPr>
        <p:spPr>
          <a:xfrm>
            <a:off x="8382924" y="5411157"/>
            <a:ext cx="6749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Monitor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cxnSp>
        <p:nvCxnSpPr>
          <p:cNvPr id="189" name="Straight Connector 188"/>
          <p:cNvCxnSpPr>
            <a:stCxn id="99" idx="6"/>
            <a:endCxn id="166" idx="1"/>
          </p:cNvCxnSpPr>
          <p:nvPr/>
        </p:nvCxnSpPr>
        <p:spPr>
          <a:xfrm>
            <a:off x="5631161" y="3697464"/>
            <a:ext cx="840518" cy="1854390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97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21" grpId="0"/>
      <p:bldP spid="158" grpId="0"/>
      <p:bldP spid="18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" y="1716"/>
            <a:ext cx="12178122" cy="685628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752624" y="5890381"/>
            <a:ext cx="1323651" cy="8595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78697" y="479960"/>
            <a:ext cx="40346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Helvetica LT" panose="02000503040000020004" pitchFamily="2" charset="0"/>
              </a:rPr>
              <a:t>FEATURES</a:t>
            </a:r>
            <a:endParaRPr lang="en-US" sz="3000" dirty="0">
              <a:solidFill>
                <a:schemeClr val="bg1"/>
              </a:solidFill>
              <a:latin typeface="Helvetica LT" panose="02000503040000020004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23170" y="955181"/>
            <a:ext cx="39456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Helvetica LT" panose="02000503040000020004" pitchFamily="2" charset="0"/>
              </a:rPr>
              <a:t>New Features</a:t>
            </a:r>
            <a:endParaRPr lang="en-US" sz="1500" dirty="0">
              <a:solidFill>
                <a:schemeClr val="bg1"/>
              </a:solidFill>
              <a:latin typeface="Helvetica LT" panose="02000503040000020004" pitchFamily="2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969" y="1773422"/>
            <a:ext cx="914402" cy="91440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111" y="1773422"/>
            <a:ext cx="914402" cy="914402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969" y="3901907"/>
            <a:ext cx="914402" cy="910319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111" y="3899865"/>
            <a:ext cx="914402" cy="914402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617" y="2825521"/>
            <a:ext cx="910319" cy="9103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18035" y="2825521"/>
            <a:ext cx="18102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Helvetica LT" panose="02000503040000020004" pitchFamily="2" charset="0"/>
              </a:rPr>
              <a:t>CHAT</a:t>
            </a:r>
            <a:endParaRPr lang="en-US" sz="1500" dirty="0">
              <a:solidFill>
                <a:schemeClr val="bg1"/>
              </a:solidFill>
              <a:latin typeface="Helvetica LT" panose="02000503040000020004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8035" y="4963790"/>
            <a:ext cx="18102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Helvetica LT" panose="02000503040000020004" pitchFamily="2" charset="0"/>
              </a:rPr>
              <a:t>FAVOURITES</a:t>
            </a:r>
            <a:endParaRPr lang="en-US" sz="1500" dirty="0">
              <a:solidFill>
                <a:schemeClr val="bg1"/>
              </a:solidFill>
              <a:latin typeface="Helvetica LT" panose="02000503040000020004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43177" y="2825521"/>
            <a:ext cx="18102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Helvetica LT" panose="02000503040000020004" pitchFamily="2" charset="0"/>
              </a:rPr>
              <a:t>INBOX</a:t>
            </a:r>
            <a:endParaRPr lang="en-US" sz="1500" dirty="0">
              <a:solidFill>
                <a:schemeClr val="bg1"/>
              </a:solidFill>
              <a:latin typeface="Helvetica LT" panose="02000503040000020004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43177" y="4963790"/>
            <a:ext cx="18102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Helvetica LT" panose="02000503040000020004" pitchFamily="2" charset="0"/>
              </a:rPr>
              <a:t>SETTINGS</a:t>
            </a:r>
            <a:endParaRPr lang="en-US" sz="1500" dirty="0">
              <a:solidFill>
                <a:schemeClr val="bg1"/>
              </a:solidFill>
              <a:latin typeface="Helvetica LT" panose="0200050304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52641" y="3872916"/>
            <a:ext cx="18102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Helvetica LT" panose="02000503040000020004" pitchFamily="2" charset="0"/>
              </a:rPr>
              <a:t>HELP</a:t>
            </a:r>
            <a:endParaRPr lang="en-US" sz="1500" dirty="0">
              <a:solidFill>
                <a:schemeClr val="bg1"/>
              </a:solidFill>
              <a:latin typeface="Helvetica LT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" y="1716"/>
            <a:ext cx="12188949" cy="685628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9008" y="234005"/>
            <a:ext cx="1021745" cy="1044341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35661" y="479960"/>
            <a:ext cx="2658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CHAT</a:t>
            </a:r>
            <a:endParaRPr lang="en-US" sz="3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1" y="299758"/>
            <a:ext cx="914402" cy="91440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52873" y="955181"/>
            <a:ext cx="39456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Member send to your </a:t>
            </a:r>
            <a:r>
              <a:rPr lang="en-US" sz="1500" b="1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PERSONAL</a:t>
            </a:r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 chat.</a:t>
            </a:r>
            <a:endParaRPr lang="en-US" sz="15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77" y="1611682"/>
            <a:ext cx="463953" cy="6417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872881" y="2253383"/>
            <a:ext cx="701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76" y="2789199"/>
            <a:ext cx="463952" cy="46395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613432" y="3219296"/>
            <a:ext cx="961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Group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373" y="3911696"/>
            <a:ext cx="470360" cy="41419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989178" y="4325894"/>
            <a:ext cx="1585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Business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21" y="5043906"/>
            <a:ext cx="437265" cy="43121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3024347" y="5480969"/>
            <a:ext cx="15502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Network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114638" y="1357984"/>
            <a:ext cx="11263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Helvetica LT" panose="02000503040000020004" pitchFamily="2" charset="0"/>
              </a:rPr>
              <a:t>Texting…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03" y="1611682"/>
            <a:ext cx="389640" cy="339446"/>
          </a:xfrm>
          <a:prstGeom prst="rect">
            <a:avLst/>
          </a:prstGeom>
        </p:spPr>
      </p:pic>
      <p:cxnSp>
        <p:nvCxnSpPr>
          <p:cNvPr id="37" name="Straight Connector 36"/>
          <p:cNvCxnSpPr>
            <a:stCxn id="44" idx="0"/>
            <a:endCxn id="40" idx="2"/>
          </p:cNvCxnSpPr>
          <p:nvPr/>
        </p:nvCxnSpPr>
        <p:spPr>
          <a:xfrm flipV="1">
            <a:off x="4574552" y="2253382"/>
            <a:ext cx="2" cy="535817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50" idx="0"/>
            <a:endCxn id="44" idx="2"/>
          </p:cNvCxnSpPr>
          <p:nvPr/>
        </p:nvCxnSpPr>
        <p:spPr>
          <a:xfrm flipH="1" flipV="1">
            <a:off x="4574552" y="3253151"/>
            <a:ext cx="1" cy="658545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53" idx="0"/>
            <a:endCxn id="50" idx="2"/>
          </p:cNvCxnSpPr>
          <p:nvPr/>
        </p:nvCxnSpPr>
        <p:spPr>
          <a:xfrm flipH="1" flipV="1">
            <a:off x="4574553" y="4325894"/>
            <a:ext cx="1" cy="718012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52" y="2253382"/>
            <a:ext cx="2464956" cy="4382144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324456" y="3168607"/>
            <a:ext cx="2308147" cy="677135"/>
            <a:chOff x="1186677" y="2375284"/>
            <a:chExt cx="2308147" cy="67713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677" y="2375284"/>
              <a:ext cx="2308147" cy="67713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8873" y="2404726"/>
              <a:ext cx="85354" cy="85354"/>
            </a:xfrm>
            <a:prstGeom prst="rect">
              <a:avLst/>
            </a:prstGeom>
          </p:spPr>
        </p:pic>
      </p:grpSp>
      <p:sp>
        <p:nvSpPr>
          <p:cNvPr id="2" name="Oval 1"/>
          <p:cNvSpPr/>
          <p:nvPr/>
        </p:nvSpPr>
        <p:spPr>
          <a:xfrm>
            <a:off x="290588" y="2643055"/>
            <a:ext cx="520627" cy="52062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>
            <a:stCxn id="2" idx="7"/>
            <a:endCxn id="12" idx="1"/>
          </p:cNvCxnSpPr>
          <p:nvPr/>
        </p:nvCxnSpPr>
        <p:spPr>
          <a:xfrm flipV="1">
            <a:off x="734971" y="1781405"/>
            <a:ext cx="3150232" cy="93789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8380295" y="712047"/>
            <a:ext cx="701674" cy="5710762"/>
            <a:chOff x="8393721" y="804323"/>
            <a:chExt cx="701674" cy="5710762"/>
          </a:xfrm>
        </p:grpSpPr>
        <p:grpSp>
          <p:nvGrpSpPr>
            <p:cNvPr id="49" name="Group 48"/>
            <p:cNvGrpSpPr/>
            <p:nvPr/>
          </p:nvGrpSpPr>
          <p:grpSpPr>
            <a:xfrm>
              <a:off x="8393722" y="804323"/>
              <a:ext cx="701673" cy="899447"/>
              <a:chOff x="5734882" y="5929456"/>
              <a:chExt cx="701673" cy="899447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929456"/>
                <a:ext cx="463952" cy="633971"/>
              </a:xfrm>
              <a:prstGeom prst="rect">
                <a:avLst/>
              </a:prstGeom>
            </p:spPr>
          </p:pic>
          <p:sp>
            <p:nvSpPr>
              <p:cNvPr id="58" name="TextBox 57"/>
              <p:cNvSpPr txBox="1"/>
              <p:nvPr/>
            </p:nvSpPr>
            <p:spPr>
              <a:xfrm>
                <a:off x="5734882" y="6567293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8393721" y="2007152"/>
              <a:ext cx="701673" cy="899447"/>
              <a:chOff x="5734882" y="5929456"/>
              <a:chExt cx="701673" cy="899447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929456"/>
                <a:ext cx="463952" cy="633971"/>
              </a:xfrm>
              <a:prstGeom prst="rect">
                <a:avLst/>
              </a:prstGeom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5734882" y="6567293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8393721" y="3209981"/>
              <a:ext cx="701673" cy="899447"/>
              <a:chOff x="5734882" y="5929456"/>
              <a:chExt cx="701673" cy="899447"/>
            </a:xfrm>
          </p:grpSpPr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929456"/>
                <a:ext cx="463952" cy="633971"/>
              </a:xfrm>
              <a:prstGeom prst="rect">
                <a:avLst/>
              </a:prstGeom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5734882" y="6567293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8393721" y="4412810"/>
              <a:ext cx="701673" cy="899447"/>
              <a:chOff x="5734882" y="5929456"/>
              <a:chExt cx="701673" cy="89944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929456"/>
                <a:ext cx="463952" cy="633971"/>
              </a:xfrm>
              <a:prstGeom prst="rect">
                <a:avLst/>
              </a:prstGeom>
            </p:spPr>
          </p:pic>
          <p:sp>
            <p:nvSpPr>
              <p:cNvPr id="68" name="TextBox 67"/>
              <p:cNvSpPr txBox="1"/>
              <p:nvPr/>
            </p:nvSpPr>
            <p:spPr>
              <a:xfrm>
                <a:off x="5734882" y="6567293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8393721" y="5615638"/>
              <a:ext cx="701673" cy="899447"/>
              <a:chOff x="5734882" y="5929456"/>
              <a:chExt cx="701673" cy="899447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929456"/>
                <a:ext cx="463952" cy="633971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5734882" y="6567293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32">
            <a:off x="4795320" y="1547299"/>
            <a:ext cx="344566" cy="302847"/>
          </a:xfrm>
          <a:prstGeom prst="rect">
            <a:avLst/>
          </a:prstGeom>
        </p:spPr>
      </p:pic>
      <p:grpSp>
        <p:nvGrpSpPr>
          <p:cNvPr id="123" name="Group 122"/>
          <p:cNvGrpSpPr/>
          <p:nvPr/>
        </p:nvGrpSpPr>
        <p:grpSpPr>
          <a:xfrm>
            <a:off x="319646" y="3910369"/>
            <a:ext cx="2308147" cy="677135"/>
            <a:chOff x="1186677" y="2375284"/>
            <a:chExt cx="2308147" cy="677135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677" y="2375284"/>
              <a:ext cx="2308147" cy="677135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8873" y="2404726"/>
              <a:ext cx="85354" cy="85354"/>
            </a:xfrm>
            <a:prstGeom prst="rect">
              <a:avLst/>
            </a:prstGeom>
          </p:spPr>
        </p:pic>
      </p:grpSp>
      <p:grpSp>
        <p:nvGrpSpPr>
          <p:cNvPr id="126" name="Group 125"/>
          <p:cNvGrpSpPr/>
          <p:nvPr/>
        </p:nvGrpSpPr>
        <p:grpSpPr>
          <a:xfrm>
            <a:off x="319645" y="4647950"/>
            <a:ext cx="2308147" cy="677135"/>
            <a:chOff x="1186677" y="2375284"/>
            <a:chExt cx="2308147" cy="677135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677" y="2375284"/>
              <a:ext cx="2308147" cy="677135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8873" y="2404726"/>
              <a:ext cx="85354" cy="85354"/>
            </a:xfrm>
            <a:prstGeom prst="rect">
              <a:avLst/>
            </a:prstGeom>
          </p:spPr>
        </p:pic>
      </p:grpSp>
      <p:grpSp>
        <p:nvGrpSpPr>
          <p:cNvPr id="129" name="Group 128"/>
          <p:cNvGrpSpPr/>
          <p:nvPr/>
        </p:nvGrpSpPr>
        <p:grpSpPr>
          <a:xfrm>
            <a:off x="319645" y="5385531"/>
            <a:ext cx="2308147" cy="677135"/>
            <a:chOff x="1186677" y="2375284"/>
            <a:chExt cx="2308147" cy="677135"/>
          </a:xfrm>
        </p:grpSpPr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677" y="2375284"/>
              <a:ext cx="2308147" cy="677135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8873" y="2404726"/>
              <a:ext cx="85354" cy="85354"/>
            </a:xfrm>
            <a:prstGeom prst="rect">
              <a:avLst/>
            </a:prstGeom>
          </p:spPr>
        </p:pic>
      </p:grpSp>
      <p:sp>
        <p:nvSpPr>
          <p:cNvPr id="132" name="TextBox 131"/>
          <p:cNvSpPr txBox="1"/>
          <p:nvPr/>
        </p:nvSpPr>
        <p:spPr>
          <a:xfrm>
            <a:off x="853988" y="1984763"/>
            <a:ext cx="12490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IBN App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031973" y="3521507"/>
            <a:ext cx="14812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Message Received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806529" y="1029033"/>
            <a:ext cx="3692628" cy="4811315"/>
            <a:chOff x="4806529" y="1029033"/>
            <a:chExt cx="3692628" cy="4811315"/>
          </a:xfrm>
        </p:grpSpPr>
        <p:cxnSp>
          <p:nvCxnSpPr>
            <p:cNvPr id="48" name="Straight Connector 47"/>
            <p:cNvCxnSpPr>
              <a:stCxn id="52" idx="1"/>
              <a:endCxn id="40" idx="3"/>
            </p:cNvCxnSpPr>
            <p:nvPr/>
          </p:nvCxnSpPr>
          <p:spPr>
            <a:xfrm flipH="1">
              <a:off x="4806530" y="1029033"/>
              <a:ext cx="3692627" cy="90350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stCxn id="60" idx="1"/>
            </p:cNvCxnSpPr>
            <p:nvPr/>
          </p:nvCxnSpPr>
          <p:spPr>
            <a:xfrm flipH="1" flipV="1">
              <a:off x="4844984" y="1932345"/>
              <a:ext cx="3654172" cy="299517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stCxn id="63" idx="1"/>
            </p:cNvCxnSpPr>
            <p:nvPr/>
          </p:nvCxnSpPr>
          <p:spPr>
            <a:xfrm flipH="1" flipV="1">
              <a:off x="4875939" y="1910824"/>
              <a:ext cx="3623217" cy="1523867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>
              <a:stCxn id="66" idx="1"/>
              <a:endCxn id="40" idx="3"/>
            </p:cNvCxnSpPr>
            <p:nvPr/>
          </p:nvCxnSpPr>
          <p:spPr>
            <a:xfrm flipH="1" flipV="1">
              <a:off x="4806530" y="1932533"/>
              <a:ext cx="3692626" cy="2704987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>
              <a:stCxn id="70" idx="1"/>
            </p:cNvCxnSpPr>
            <p:nvPr/>
          </p:nvCxnSpPr>
          <p:spPr>
            <a:xfrm flipH="1" flipV="1">
              <a:off x="4806529" y="1932223"/>
              <a:ext cx="3692627" cy="3908125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>
            <a:off x="4806529" y="1028911"/>
            <a:ext cx="3692627" cy="4811315"/>
            <a:chOff x="4806530" y="1029033"/>
            <a:chExt cx="3692627" cy="4811315"/>
          </a:xfrm>
        </p:grpSpPr>
        <p:cxnSp>
          <p:nvCxnSpPr>
            <p:cNvPr id="119" name="Straight Connector 118"/>
            <p:cNvCxnSpPr/>
            <p:nvPr/>
          </p:nvCxnSpPr>
          <p:spPr>
            <a:xfrm flipH="1">
              <a:off x="4806530" y="1029033"/>
              <a:ext cx="3692627" cy="90350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 flipV="1">
              <a:off x="4844984" y="1932345"/>
              <a:ext cx="3654172" cy="299517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H="1" flipV="1">
              <a:off x="4875939" y="1910824"/>
              <a:ext cx="3623217" cy="1523867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H="1" flipV="1">
              <a:off x="4806530" y="1932533"/>
              <a:ext cx="3692626" cy="2704987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H="1" flipV="1">
              <a:off x="4806530" y="1932345"/>
              <a:ext cx="3692627" cy="3908003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2" name="Picture 15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13906">
            <a:off x="8208012" y="736233"/>
            <a:ext cx="344565" cy="302847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4946216" y="520037"/>
            <a:ext cx="3820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When you texting to members </a:t>
            </a:r>
            <a:r>
              <a:rPr lang="en-US" sz="1500" b="1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Personal </a:t>
            </a:r>
            <a:r>
              <a:rPr lang="en-US" sz="1500" b="1" dirty="0">
                <a:solidFill>
                  <a:srgbClr val="002060"/>
                </a:solidFill>
                <a:latin typeface="Helvetica LT" panose="02000503040000020004" pitchFamily="2" charset="0"/>
              </a:rPr>
              <a:t>P</a:t>
            </a:r>
            <a:r>
              <a:rPr lang="en-US" sz="1500" b="1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rofile</a:t>
            </a:r>
            <a:r>
              <a:rPr lang="en-US" sz="15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.</a:t>
            </a:r>
            <a:endParaRPr lang="en-US" sz="15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5503163" y="750870"/>
            <a:ext cx="38204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Members text you back. </a:t>
            </a:r>
            <a:endParaRPr lang="en-US" sz="15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395" y="2528314"/>
            <a:ext cx="124968" cy="180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0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0.27435 -0.11158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1" y="-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-0.27982 0.1129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97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"/>
                            </p:stCondLst>
                            <p:childTnLst>
                              <p:par>
                                <p:cTn id="5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30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800"/>
                            </p:stCondLst>
                            <p:childTnLst>
                              <p:par>
                                <p:cTn id="72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3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800"/>
                            </p:stCondLst>
                            <p:childTnLst>
                              <p:par>
                                <p:cTn id="82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3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8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300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800"/>
                            </p:stCondLst>
                            <p:childTnLst>
                              <p:par>
                                <p:cTn id="104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2" grpId="0" animBg="1"/>
      <p:bldP spid="2" grpId="1" animBg="1"/>
      <p:bldP spid="132" grpId="0"/>
      <p:bldP spid="101" grpId="0"/>
      <p:bldP spid="116" grpId="0"/>
      <p:bldP spid="116" grpId="1"/>
      <p:bldP spid="1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" y="-21336"/>
            <a:ext cx="12188949" cy="6856284"/>
          </a:xfrm>
          <a:prstGeom prst="rect">
            <a:avLst/>
          </a:prstGeom>
        </p:spPr>
      </p:pic>
      <p:sp>
        <p:nvSpPr>
          <p:cNvPr id="122" name="Rounded Rectangle 121"/>
          <p:cNvSpPr/>
          <p:nvPr/>
        </p:nvSpPr>
        <p:spPr>
          <a:xfrm>
            <a:off x="279008" y="234005"/>
            <a:ext cx="1021745" cy="1044341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35661" y="479960"/>
            <a:ext cx="2658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CHAT</a:t>
            </a:r>
            <a:endParaRPr lang="en-US" sz="3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1" y="299758"/>
            <a:ext cx="914402" cy="91440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52873" y="955181"/>
            <a:ext cx="32927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Member send to your </a:t>
            </a:r>
            <a:r>
              <a:rPr lang="en-US" sz="1500" b="1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GROUP</a:t>
            </a:r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 chat.</a:t>
            </a:r>
            <a:endParaRPr lang="en-US" sz="15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77" y="1611682"/>
            <a:ext cx="463953" cy="6417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4" y="2781126"/>
            <a:ext cx="480098" cy="48009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6" y="3907410"/>
            <a:ext cx="480094" cy="42277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21" y="5043906"/>
            <a:ext cx="437265" cy="431219"/>
          </a:xfrm>
          <a:prstGeom prst="rect">
            <a:avLst/>
          </a:prstGeom>
        </p:spPr>
      </p:pic>
      <p:cxnSp>
        <p:nvCxnSpPr>
          <p:cNvPr id="59" name="Straight Connector 58"/>
          <p:cNvCxnSpPr>
            <a:endCxn id="40" idx="2"/>
          </p:cNvCxnSpPr>
          <p:nvPr/>
        </p:nvCxnSpPr>
        <p:spPr>
          <a:xfrm flipH="1" flipV="1">
            <a:off x="4574554" y="2253383"/>
            <a:ext cx="1" cy="572492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4574554" y="3216475"/>
            <a:ext cx="0" cy="698043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4574554" y="4323073"/>
            <a:ext cx="0" cy="717810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872881" y="2253383"/>
            <a:ext cx="701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671736" y="3219296"/>
            <a:ext cx="961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Group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989178" y="4325894"/>
            <a:ext cx="1585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Business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024347" y="5480969"/>
            <a:ext cx="15502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Network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52" y="2253382"/>
            <a:ext cx="2464956" cy="4382144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909792" y="2643055"/>
            <a:ext cx="520627" cy="52062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8380295" y="712047"/>
            <a:ext cx="701674" cy="5710762"/>
            <a:chOff x="8393721" y="804323"/>
            <a:chExt cx="701674" cy="5710762"/>
          </a:xfrm>
        </p:grpSpPr>
        <p:grpSp>
          <p:nvGrpSpPr>
            <p:cNvPr id="62" name="Group 61"/>
            <p:cNvGrpSpPr/>
            <p:nvPr/>
          </p:nvGrpSpPr>
          <p:grpSpPr>
            <a:xfrm>
              <a:off x="8393722" y="804323"/>
              <a:ext cx="701673" cy="899447"/>
              <a:chOff x="5734882" y="5929456"/>
              <a:chExt cx="701673" cy="899447"/>
            </a:xfrm>
          </p:grpSpPr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929456"/>
                <a:ext cx="463952" cy="633971"/>
              </a:xfrm>
              <a:prstGeom prst="rect">
                <a:avLst/>
              </a:prstGeom>
            </p:spPr>
          </p:pic>
          <p:sp>
            <p:nvSpPr>
              <p:cNvPr id="105" name="TextBox 104"/>
              <p:cNvSpPr txBox="1"/>
              <p:nvPr/>
            </p:nvSpPr>
            <p:spPr>
              <a:xfrm>
                <a:off x="5734882" y="6567293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8393721" y="2007152"/>
              <a:ext cx="701673" cy="899447"/>
              <a:chOff x="5734882" y="5929456"/>
              <a:chExt cx="701673" cy="899447"/>
            </a:xfrm>
          </p:grpSpPr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929456"/>
                <a:ext cx="463952" cy="633971"/>
              </a:xfrm>
              <a:prstGeom prst="rect">
                <a:avLst/>
              </a:prstGeom>
            </p:spPr>
          </p:pic>
          <p:sp>
            <p:nvSpPr>
              <p:cNvPr id="103" name="TextBox 102"/>
              <p:cNvSpPr txBox="1"/>
              <p:nvPr/>
            </p:nvSpPr>
            <p:spPr>
              <a:xfrm>
                <a:off x="5734882" y="6567293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8393721" y="3209981"/>
              <a:ext cx="701673" cy="899447"/>
              <a:chOff x="5734882" y="5929456"/>
              <a:chExt cx="701673" cy="899447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929456"/>
                <a:ext cx="463952" cy="633971"/>
              </a:xfrm>
              <a:prstGeom prst="rect">
                <a:avLst/>
              </a:prstGeom>
            </p:spPr>
          </p:pic>
          <p:sp>
            <p:nvSpPr>
              <p:cNvPr id="101" name="TextBox 100"/>
              <p:cNvSpPr txBox="1"/>
              <p:nvPr/>
            </p:nvSpPr>
            <p:spPr>
              <a:xfrm>
                <a:off x="5734882" y="6567293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8393721" y="4412810"/>
              <a:ext cx="701673" cy="899447"/>
              <a:chOff x="5734882" y="5929456"/>
              <a:chExt cx="701673" cy="899447"/>
            </a:xfrm>
          </p:grpSpPr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929456"/>
                <a:ext cx="463952" cy="63397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734882" y="6567293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8393721" y="5615638"/>
              <a:ext cx="701673" cy="899447"/>
              <a:chOff x="5734882" y="5929456"/>
              <a:chExt cx="701673" cy="899447"/>
            </a:xfrm>
          </p:grpSpPr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929456"/>
                <a:ext cx="463952" cy="633971"/>
              </a:xfrm>
              <a:prstGeom prst="rect">
                <a:avLst/>
              </a:prstGeom>
            </p:spPr>
          </p:pic>
          <p:sp>
            <p:nvSpPr>
              <p:cNvPr id="97" name="TextBox 96"/>
              <p:cNvSpPr txBox="1"/>
              <p:nvPr/>
            </p:nvSpPr>
            <p:spPr>
              <a:xfrm>
                <a:off x="5734882" y="6567293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</p:grpSp>
      <p:grpSp>
        <p:nvGrpSpPr>
          <p:cNvPr id="143" name="Group 142"/>
          <p:cNvGrpSpPr/>
          <p:nvPr/>
        </p:nvGrpSpPr>
        <p:grpSpPr>
          <a:xfrm>
            <a:off x="324456" y="3168607"/>
            <a:ext cx="2308147" cy="677134"/>
            <a:chOff x="1186677" y="2375284"/>
            <a:chExt cx="2308147" cy="677134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677" y="2375284"/>
              <a:ext cx="2308147" cy="677134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8873" y="2404726"/>
              <a:ext cx="85354" cy="85354"/>
            </a:xfrm>
            <a:prstGeom prst="rect">
              <a:avLst/>
            </a:prstGeom>
          </p:spPr>
        </p:pic>
      </p:grpSp>
      <p:pic>
        <p:nvPicPr>
          <p:cNvPr id="136" name="Picture 1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03" y="2643055"/>
            <a:ext cx="389640" cy="339446"/>
          </a:xfrm>
          <a:prstGeom prst="rect">
            <a:avLst/>
          </a:prstGeom>
        </p:spPr>
      </p:pic>
      <p:sp>
        <p:nvSpPr>
          <p:cNvPr id="148" name="TextBox 147"/>
          <p:cNvSpPr txBox="1"/>
          <p:nvPr/>
        </p:nvSpPr>
        <p:spPr>
          <a:xfrm>
            <a:off x="853988" y="1984763"/>
            <a:ext cx="12490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IBN App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038056" y="3459051"/>
            <a:ext cx="14812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Message Received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114638" y="1357984"/>
            <a:ext cx="11263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Helvetica LT" panose="02000503040000020004" pitchFamily="2" charset="0"/>
              </a:rPr>
              <a:t>Texting…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pic>
        <p:nvPicPr>
          <p:cNvPr id="135" name="Picture 1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989">
            <a:off x="4804232" y="2610438"/>
            <a:ext cx="344566" cy="302847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055394" y="1856389"/>
            <a:ext cx="346107" cy="933046"/>
          </a:xfrm>
          <a:custGeom>
            <a:avLst/>
            <a:gdLst>
              <a:gd name="connsiteX0" fmla="*/ 287104 w 354160"/>
              <a:gd name="connsiteY0" fmla="*/ 0 h 786384"/>
              <a:gd name="connsiteX1" fmla="*/ 592 w 354160"/>
              <a:gd name="connsiteY1" fmla="*/ 286512 h 786384"/>
              <a:gd name="connsiteX2" fmla="*/ 354160 w 354160"/>
              <a:gd name="connsiteY2" fmla="*/ 786384 h 786384"/>
              <a:gd name="connsiteX0" fmla="*/ 288962 w 435266"/>
              <a:gd name="connsiteY0" fmla="*/ 0 h 804672"/>
              <a:gd name="connsiteX1" fmla="*/ 2450 w 435266"/>
              <a:gd name="connsiteY1" fmla="*/ 286512 h 804672"/>
              <a:gd name="connsiteX2" fmla="*/ 435266 w 435266"/>
              <a:gd name="connsiteY2" fmla="*/ 804672 h 804672"/>
              <a:gd name="connsiteX0" fmla="*/ 288962 w 435266"/>
              <a:gd name="connsiteY0" fmla="*/ 0 h 804672"/>
              <a:gd name="connsiteX1" fmla="*/ 2450 w 435266"/>
              <a:gd name="connsiteY1" fmla="*/ 286512 h 804672"/>
              <a:gd name="connsiteX2" fmla="*/ 435266 w 435266"/>
              <a:gd name="connsiteY2" fmla="*/ 804672 h 804672"/>
              <a:gd name="connsiteX0" fmla="*/ 205632 w 351936"/>
              <a:gd name="connsiteY0" fmla="*/ 0 h 804672"/>
              <a:gd name="connsiteX1" fmla="*/ 4464 w 351936"/>
              <a:gd name="connsiteY1" fmla="*/ 310896 h 804672"/>
              <a:gd name="connsiteX2" fmla="*/ 351936 w 351936"/>
              <a:gd name="connsiteY2" fmla="*/ 804672 h 804672"/>
              <a:gd name="connsiteX0" fmla="*/ 199803 w 346107"/>
              <a:gd name="connsiteY0" fmla="*/ 0 h 804672"/>
              <a:gd name="connsiteX1" fmla="*/ 4731 w 346107"/>
              <a:gd name="connsiteY1" fmla="*/ 292608 h 804672"/>
              <a:gd name="connsiteX2" fmla="*/ 346107 w 346107"/>
              <a:gd name="connsiteY2" fmla="*/ 804672 h 80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107" h="804672">
                <a:moveTo>
                  <a:pt x="199803" y="0"/>
                </a:moveTo>
                <a:cubicBezTo>
                  <a:pt x="50959" y="77724"/>
                  <a:pt x="-19653" y="158496"/>
                  <a:pt x="4731" y="292608"/>
                </a:cubicBezTo>
                <a:cubicBezTo>
                  <a:pt x="29115" y="426720"/>
                  <a:pt x="156623" y="620268"/>
                  <a:pt x="346107" y="804672"/>
                </a:cubicBezTo>
              </a:path>
            </a:pathLst>
          </a:custGeom>
          <a:noFill/>
          <a:ln w="635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6350">
                <a:solidFill>
                  <a:schemeClr val="tx1"/>
                </a:solidFill>
              </a:ln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806530" y="1029033"/>
            <a:ext cx="3692628" cy="4811315"/>
            <a:chOff x="4806530" y="1029033"/>
            <a:chExt cx="3692628" cy="4811315"/>
          </a:xfrm>
        </p:grpSpPr>
        <p:cxnSp>
          <p:nvCxnSpPr>
            <p:cNvPr id="80" name="Straight Connector 79"/>
            <p:cNvCxnSpPr>
              <a:endCxn id="44" idx="3"/>
            </p:cNvCxnSpPr>
            <p:nvPr/>
          </p:nvCxnSpPr>
          <p:spPr>
            <a:xfrm flipH="1">
              <a:off x="4814602" y="1029033"/>
              <a:ext cx="3684556" cy="1992142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02" idx="1"/>
            </p:cNvCxnSpPr>
            <p:nvPr/>
          </p:nvCxnSpPr>
          <p:spPr>
            <a:xfrm flipH="1">
              <a:off x="4806530" y="2231862"/>
              <a:ext cx="3692626" cy="789313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>
              <a:stCxn id="100" idx="1"/>
            </p:cNvCxnSpPr>
            <p:nvPr/>
          </p:nvCxnSpPr>
          <p:spPr>
            <a:xfrm flipH="1" flipV="1">
              <a:off x="4806530" y="3041526"/>
              <a:ext cx="3692626" cy="393165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H="1" flipV="1">
              <a:off x="4852416" y="3021176"/>
              <a:ext cx="3619119" cy="1773709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>
              <a:stCxn id="96" idx="1"/>
              <a:endCxn id="44" idx="3"/>
            </p:cNvCxnSpPr>
            <p:nvPr/>
          </p:nvCxnSpPr>
          <p:spPr>
            <a:xfrm flipH="1" flipV="1">
              <a:off x="4814602" y="3021175"/>
              <a:ext cx="3684554" cy="2819173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2" name="Group 161"/>
          <p:cNvGrpSpPr/>
          <p:nvPr/>
        </p:nvGrpSpPr>
        <p:grpSpPr>
          <a:xfrm>
            <a:off x="4802493" y="1033104"/>
            <a:ext cx="3692628" cy="4811315"/>
            <a:chOff x="4806530" y="1029033"/>
            <a:chExt cx="3692628" cy="4811315"/>
          </a:xfrm>
        </p:grpSpPr>
        <p:cxnSp>
          <p:nvCxnSpPr>
            <p:cNvPr id="163" name="Straight Connector 162"/>
            <p:cNvCxnSpPr/>
            <p:nvPr/>
          </p:nvCxnSpPr>
          <p:spPr>
            <a:xfrm flipH="1">
              <a:off x="4806530" y="1029033"/>
              <a:ext cx="3692628" cy="1992142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>
              <a:off x="4806530" y="2231862"/>
              <a:ext cx="3692626" cy="789313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H="1" flipV="1">
              <a:off x="4806530" y="3041526"/>
              <a:ext cx="3692626" cy="393165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H="1" flipV="1">
              <a:off x="4852416" y="3021176"/>
              <a:ext cx="3569816" cy="1741063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H="1" flipV="1">
              <a:off x="4806530" y="3021175"/>
              <a:ext cx="3692626" cy="2819173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77" name="Picture 17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6425">
            <a:off x="8208012" y="736233"/>
            <a:ext cx="344565" cy="302847"/>
          </a:xfrm>
          <a:prstGeom prst="rect">
            <a:avLst/>
          </a:prstGeom>
        </p:spPr>
      </p:pic>
      <p:cxnSp>
        <p:nvCxnSpPr>
          <p:cNvPr id="178" name="Straight Connector 177"/>
          <p:cNvCxnSpPr>
            <a:stCxn id="51" idx="6"/>
            <a:endCxn id="136" idx="1"/>
          </p:cNvCxnSpPr>
          <p:nvPr/>
        </p:nvCxnSpPr>
        <p:spPr>
          <a:xfrm flipV="1">
            <a:off x="1430419" y="2812778"/>
            <a:ext cx="2454784" cy="9059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Freeform 68"/>
          <p:cNvSpPr/>
          <p:nvPr/>
        </p:nvSpPr>
        <p:spPr>
          <a:xfrm>
            <a:off x="3926516" y="1722120"/>
            <a:ext cx="432124" cy="1010920"/>
          </a:xfrm>
          <a:custGeom>
            <a:avLst/>
            <a:gdLst>
              <a:gd name="connsiteX0" fmla="*/ 432124 w 432124"/>
              <a:gd name="connsiteY0" fmla="*/ 0 h 1010920"/>
              <a:gd name="connsiteX1" fmla="*/ 324 w 432124"/>
              <a:gd name="connsiteY1" fmla="*/ 355600 h 1010920"/>
              <a:gd name="connsiteX2" fmla="*/ 376244 w 432124"/>
              <a:gd name="connsiteY2" fmla="*/ 1010920 h 101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124" h="1010920">
                <a:moveTo>
                  <a:pt x="432124" y="0"/>
                </a:moveTo>
                <a:cubicBezTo>
                  <a:pt x="220880" y="93556"/>
                  <a:pt x="9637" y="187113"/>
                  <a:pt x="324" y="355600"/>
                </a:cubicBezTo>
                <a:cubicBezTo>
                  <a:pt x="-8989" y="524087"/>
                  <a:pt x="183627" y="767503"/>
                  <a:pt x="376244" y="1010920"/>
                </a:cubicBezTo>
              </a:path>
            </a:pathLst>
          </a:custGeom>
          <a:noFill/>
          <a:ln w="6350">
            <a:solidFill>
              <a:schemeClr val="tx1"/>
            </a:solidFill>
            <a:prstDash val="sys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0" name="Picture 17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10" y="1368051"/>
            <a:ext cx="389640" cy="339446"/>
          </a:xfrm>
          <a:prstGeom prst="rect">
            <a:avLst/>
          </a:prstGeom>
        </p:spPr>
      </p:pic>
      <p:cxnSp>
        <p:nvCxnSpPr>
          <p:cNvPr id="181" name="Straight Connector 180"/>
          <p:cNvCxnSpPr>
            <a:stCxn id="51" idx="7"/>
            <a:endCxn id="180" idx="1"/>
          </p:cNvCxnSpPr>
          <p:nvPr/>
        </p:nvCxnSpPr>
        <p:spPr>
          <a:xfrm flipV="1">
            <a:off x="1354175" y="1537774"/>
            <a:ext cx="2527835" cy="11815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4946216" y="750870"/>
            <a:ext cx="3820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When you texting to </a:t>
            </a:r>
            <a:r>
              <a:rPr lang="en-US" sz="1500" b="1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Group</a:t>
            </a:r>
            <a:r>
              <a:rPr lang="en-US" sz="15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, </a:t>
            </a:r>
          </a:p>
          <a:p>
            <a:r>
              <a:rPr lang="en-US" sz="1500" dirty="0">
                <a:solidFill>
                  <a:srgbClr val="002060"/>
                </a:solidFill>
                <a:latin typeface="Helvetica LT" panose="02000503040000020004" pitchFamily="2" charset="0"/>
              </a:rPr>
              <a:t>e</a:t>
            </a:r>
            <a:r>
              <a:rPr lang="en-US" sz="15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veryone received. </a:t>
            </a:r>
            <a:endParaRPr lang="en-US" sz="15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946216" y="751253"/>
            <a:ext cx="3820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Group members text back,</a:t>
            </a:r>
          </a:p>
          <a:p>
            <a:r>
              <a:rPr lang="en-US" sz="15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Everyone received too. </a:t>
            </a:r>
            <a:endParaRPr lang="en-US" sz="15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4802493" y="1027869"/>
            <a:ext cx="3692628" cy="4811315"/>
            <a:chOff x="4806530" y="1029033"/>
            <a:chExt cx="3692628" cy="4811315"/>
          </a:xfrm>
        </p:grpSpPr>
        <p:cxnSp>
          <p:nvCxnSpPr>
            <p:cNvPr id="142" name="Straight Connector 141"/>
            <p:cNvCxnSpPr/>
            <p:nvPr/>
          </p:nvCxnSpPr>
          <p:spPr>
            <a:xfrm flipH="1">
              <a:off x="4806530" y="1029033"/>
              <a:ext cx="3692628" cy="1992142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H="1">
              <a:off x="4806530" y="2231862"/>
              <a:ext cx="3692626" cy="789313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H="1" flipV="1">
              <a:off x="4806530" y="3041526"/>
              <a:ext cx="3692626" cy="393165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H="1" flipV="1">
              <a:off x="4852416" y="3021176"/>
              <a:ext cx="3623156" cy="1774873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flipH="1" flipV="1">
              <a:off x="4806530" y="3021175"/>
              <a:ext cx="3692626" cy="2819173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1" name="Picture 16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989">
            <a:off x="4806130" y="2610437"/>
            <a:ext cx="344566" cy="302847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395" y="2528314"/>
            <a:ext cx="124968" cy="180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8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26758 -0.28033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-0.27917 0.27315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26758 -0.2803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300"/>
                            </p:stCondLst>
                            <p:childTnLst>
                              <p:par>
                                <p:cTn id="8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3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800"/>
                            </p:stCondLst>
                            <p:childTnLst>
                              <p:par>
                                <p:cTn id="9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300"/>
                            </p:stCondLst>
                            <p:childTnLst>
                              <p:par>
                                <p:cTn id="10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8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300"/>
                            </p:stCondLst>
                            <p:childTnLst>
                              <p:par>
                                <p:cTn id="114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800"/>
                            </p:stCondLst>
                            <p:childTnLst>
                              <p:par>
                                <p:cTn id="1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300"/>
                            </p:stCondLst>
                            <p:childTnLst>
                              <p:par>
                                <p:cTn id="124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800"/>
                            </p:stCondLst>
                            <p:childTnLst>
                              <p:par>
                                <p:cTn id="12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148" grpId="0"/>
      <p:bldP spid="123" grpId="0"/>
      <p:bldP spid="128" grpId="0"/>
      <p:bldP spid="5" grpId="0" animBg="1"/>
      <p:bldP spid="5" grpId="1" animBg="1"/>
      <p:bldP spid="69" grpId="0" animBg="1"/>
      <p:bldP spid="124" grpId="0"/>
      <p:bldP spid="124" grpId="1"/>
      <p:bldP spid="1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985" y="107224"/>
            <a:ext cx="2093649" cy="117503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778310" y="3090606"/>
            <a:ext cx="2747896" cy="668385"/>
          </a:xfrm>
          <a:prstGeom prst="roundRect">
            <a:avLst/>
          </a:prstGeom>
          <a:solidFill>
            <a:srgbClr val="447BB1"/>
          </a:solidFill>
          <a:ln>
            <a:noFill/>
          </a:ln>
          <a:effectLst>
            <a:reflection blurRad="6350" stA="50000" endA="300" endPos="9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Helvetica LT" panose="02000503040000020004" pitchFamily="2" charset="0"/>
              </a:rPr>
              <a:t>ORGANIZATION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2583" y="843696"/>
            <a:ext cx="1826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Association</a:t>
            </a:r>
            <a:endParaRPr lang="en-US" sz="20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4909" y="686478"/>
            <a:ext cx="1826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Corporation</a:t>
            </a:r>
            <a:endParaRPr lang="en-US" sz="20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33656" y="842660"/>
            <a:ext cx="1826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Government </a:t>
            </a:r>
            <a:endParaRPr lang="en-US" sz="20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42657" y="969315"/>
            <a:ext cx="867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NGO</a:t>
            </a:r>
            <a:endParaRPr lang="en-US" sz="20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2477" y="1200667"/>
            <a:ext cx="18267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Club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Alliance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Convention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Guild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Fellowship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Union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Conference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Alumni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Consortium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League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Federation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Affiliation</a:t>
            </a:r>
            <a:endParaRPr lang="en-US" sz="11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94908" y="1043449"/>
            <a:ext cx="182678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Company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Firm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Business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Operation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Agency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Trust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Project</a:t>
            </a:r>
            <a:endParaRPr lang="en-US" sz="11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64892" y="4485076"/>
            <a:ext cx="1438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Education</a:t>
            </a:r>
            <a:endParaRPr lang="en-US" sz="20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58503" y="4803341"/>
            <a:ext cx="1630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Foundation</a:t>
            </a:r>
            <a:endParaRPr lang="en-US" sz="20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55416" y="4599762"/>
            <a:ext cx="1341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Charities</a:t>
            </a:r>
            <a:endParaRPr lang="en-US" sz="20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703776" y="3943500"/>
            <a:ext cx="1507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University</a:t>
            </a:r>
            <a:endParaRPr lang="en-US" sz="20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 flipV="1">
            <a:off x="4621223" y="842660"/>
            <a:ext cx="1034592" cy="2111017"/>
          </a:xfrm>
          <a:prstGeom prst="line">
            <a:avLst/>
          </a:prstGeom>
          <a:ln>
            <a:solidFill>
              <a:srgbClr val="287FC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017456" y="1164967"/>
            <a:ext cx="262152" cy="1777198"/>
          </a:xfrm>
          <a:prstGeom prst="line">
            <a:avLst/>
          </a:prstGeom>
          <a:ln>
            <a:solidFill>
              <a:srgbClr val="287FC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7653412" y="1514014"/>
            <a:ext cx="2050364" cy="1825900"/>
          </a:xfrm>
          <a:prstGeom prst="line">
            <a:avLst/>
          </a:prstGeom>
          <a:ln>
            <a:solidFill>
              <a:srgbClr val="287FC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643223" y="3473304"/>
            <a:ext cx="1905726" cy="26789"/>
          </a:xfrm>
          <a:prstGeom prst="line">
            <a:avLst/>
          </a:prstGeom>
          <a:ln>
            <a:solidFill>
              <a:srgbClr val="287FC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577324" y="3800379"/>
            <a:ext cx="927725" cy="665993"/>
          </a:xfrm>
          <a:prstGeom prst="line">
            <a:avLst/>
          </a:prstGeom>
          <a:ln>
            <a:solidFill>
              <a:srgbClr val="287FC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419677" y="3892731"/>
            <a:ext cx="236137" cy="395582"/>
          </a:xfrm>
          <a:prstGeom prst="line">
            <a:avLst/>
          </a:prstGeom>
          <a:ln>
            <a:solidFill>
              <a:srgbClr val="287FC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123483" y="3611273"/>
            <a:ext cx="1575620" cy="1073858"/>
          </a:xfrm>
          <a:prstGeom prst="line">
            <a:avLst/>
          </a:prstGeom>
          <a:ln>
            <a:solidFill>
              <a:srgbClr val="287FC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1506008" y="1375066"/>
            <a:ext cx="3193097" cy="1948643"/>
          </a:xfrm>
          <a:prstGeom prst="line">
            <a:avLst/>
          </a:prstGeom>
          <a:ln>
            <a:solidFill>
              <a:srgbClr val="287FC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265281" y="1201510"/>
            <a:ext cx="15237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287FC2"/>
                </a:solidFill>
                <a:latin typeface="Helvetica LT" panose="02000503040000020004" pitchFamily="2" charset="0"/>
              </a:rPr>
              <a:t>Authority</a:t>
            </a:r>
          </a:p>
          <a:p>
            <a:r>
              <a:rPr lang="en-US" sz="1100" dirty="0">
                <a:solidFill>
                  <a:srgbClr val="287FC2"/>
                </a:solidFill>
                <a:latin typeface="Helvetica LT" panose="02000503040000020004" pitchFamily="2" charset="0"/>
              </a:rPr>
              <a:t>Party </a:t>
            </a:r>
            <a:endParaRPr lang="en-US" sz="1100" dirty="0" smtClean="0">
              <a:solidFill>
                <a:srgbClr val="287FC2"/>
              </a:solidFill>
              <a:latin typeface="Helvetica LT" panose="02000503040000020004" pitchFamily="2" charset="0"/>
            </a:endParaRP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Taxes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Real Estate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Retail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Residential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Commercial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Financial Services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Hospitality 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Airlines</a:t>
            </a:r>
            <a:endParaRPr lang="en-US" sz="11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383" y="3381768"/>
            <a:ext cx="2227887" cy="561731"/>
          </a:xfrm>
          <a:prstGeom prst="rect">
            <a:avLst/>
          </a:prstGeom>
        </p:spPr>
      </p:pic>
      <p:pic>
        <p:nvPicPr>
          <p:cNvPr id="22" name="Picture 21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01" y="3633483"/>
            <a:ext cx="987678" cy="1010754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37" y="3758991"/>
            <a:ext cx="841250" cy="71932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552943" y="1249805"/>
            <a:ext cx="164470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Entertainment 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Mass Media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Interactive Media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Transportation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Telecommunications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Aerospace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Defense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Protect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Security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03776" y="1332484"/>
            <a:ext cx="239243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Civil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Animals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Art &amp; Culture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Children &amp; Youth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Democracy &amp; Governance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Disabilities 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Economy Security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Environment Financial Services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Health &amp; Human Services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Homeless &amp; Housing</a:t>
            </a:r>
            <a:endParaRPr lang="en-US" sz="11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355415" y="4959440"/>
            <a:ext cx="18422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Volunteer</a:t>
            </a:r>
          </a:p>
          <a:p>
            <a:r>
              <a:rPr lang="en-US" sz="12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Donate</a:t>
            </a:r>
          </a:p>
          <a:p>
            <a:r>
              <a:rPr lang="en-US" sz="12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Fundraise</a:t>
            </a:r>
          </a:p>
          <a:p>
            <a:r>
              <a:rPr lang="en-US" sz="12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Childcare</a:t>
            </a:r>
          </a:p>
          <a:p>
            <a:r>
              <a:rPr lang="en-US" sz="12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Disabilities</a:t>
            </a:r>
          </a:p>
          <a:p>
            <a:r>
              <a:rPr lang="en-US" sz="12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Activities</a:t>
            </a:r>
          </a:p>
          <a:p>
            <a:r>
              <a:rPr lang="en-US" sz="12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Programs</a:t>
            </a:r>
          </a:p>
          <a:p>
            <a:r>
              <a:rPr lang="en-US" sz="12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Medical &amp; Health</a:t>
            </a:r>
          </a:p>
          <a:p>
            <a:r>
              <a:rPr lang="en-US" sz="12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Autism Social Services</a:t>
            </a:r>
            <a:endParaRPr lang="en-US" sz="12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104303" y="139681"/>
            <a:ext cx="20975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Human Rights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Immigrants &amp; Refugees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Property Production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Advocacy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Agriculture &amp; Food Security</a:t>
            </a:r>
          </a:p>
          <a:p>
            <a:r>
              <a:rPr lang="en-US" sz="11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History &amp; Preservation</a:t>
            </a:r>
            <a:endParaRPr lang="en-US" sz="11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536578" y="4964184"/>
            <a:ext cx="1842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Support</a:t>
            </a:r>
          </a:p>
          <a:p>
            <a:r>
              <a:rPr lang="en-US" sz="12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Community</a:t>
            </a:r>
            <a:endParaRPr lang="en-US" sz="12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39" name="Picture 38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51" y="4140595"/>
            <a:ext cx="780290" cy="71932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47178" y="3082718"/>
            <a:ext cx="1089764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latin typeface="Segoe Print" panose="02000600000000000000" pitchFamily="2" charset="0"/>
              </a:rPr>
              <a:t>Who should use the IBN Platform?</a:t>
            </a:r>
            <a:endParaRPr lang="en-US" sz="4500" dirty="0">
              <a:latin typeface="Segoe Print" panose="020006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58503" y="5195016"/>
            <a:ext cx="1842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Museum</a:t>
            </a:r>
            <a:endParaRPr lang="en-US" sz="12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61153" y="4871850"/>
            <a:ext cx="1842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School</a:t>
            </a:r>
          </a:p>
          <a:p>
            <a:r>
              <a:rPr lang="en-US" sz="12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University</a:t>
            </a:r>
            <a:endParaRPr lang="en-US" sz="12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792" y="188975"/>
            <a:ext cx="1103378" cy="719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257" y="437217"/>
            <a:ext cx="3656014" cy="685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199" y="268008"/>
            <a:ext cx="609601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0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50"/>
                            </p:stCondLst>
                            <p:childTnLst>
                              <p:par>
                                <p:cTn id="8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4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650"/>
                            </p:stCondLst>
                            <p:childTnLst>
                              <p:par>
                                <p:cTn id="11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4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4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4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4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4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600"/>
                            </p:stCondLst>
                            <p:childTnLst>
                              <p:par>
                                <p:cTn id="15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4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00"/>
                            </p:stCondLst>
                            <p:childTnLst>
                              <p:par>
                                <p:cTn id="17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4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4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4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4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4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4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4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4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37" grpId="0"/>
      <p:bldP spid="36" grpId="0"/>
      <p:bldP spid="38" grpId="0"/>
      <p:bldP spid="48" grpId="0"/>
      <p:bldP spid="49" grpId="0"/>
      <p:bldP spid="51" grpId="0"/>
      <p:bldP spid="40" grpId="0"/>
      <p:bldP spid="40" grpId="1"/>
      <p:bldP spid="41" grpId="0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" y="0"/>
            <a:ext cx="12188949" cy="6856284"/>
          </a:xfrm>
          <a:prstGeom prst="rect">
            <a:avLst/>
          </a:prstGeom>
        </p:spPr>
      </p:pic>
      <p:sp>
        <p:nvSpPr>
          <p:cNvPr id="100" name="Rounded Rectangle 99"/>
          <p:cNvSpPr/>
          <p:nvPr/>
        </p:nvSpPr>
        <p:spPr>
          <a:xfrm>
            <a:off x="279008" y="234005"/>
            <a:ext cx="1021745" cy="1044341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35661" y="479960"/>
            <a:ext cx="2658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CHAT</a:t>
            </a:r>
            <a:endParaRPr lang="en-US" sz="3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1" y="299758"/>
            <a:ext cx="914402" cy="91440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52873" y="955181"/>
            <a:ext cx="39456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Member send to your </a:t>
            </a:r>
            <a:r>
              <a:rPr lang="en-US" sz="1500" b="1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BUSINESS</a:t>
            </a:r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 chat.</a:t>
            </a:r>
            <a:endParaRPr lang="en-US" sz="15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77" y="1611682"/>
            <a:ext cx="463953" cy="6417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78" y="2789200"/>
            <a:ext cx="463950" cy="4639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852" y="3921804"/>
            <a:ext cx="447402" cy="39398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21" y="5043906"/>
            <a:ext cx="437266" cy="4312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03" y="3859096"/>
            <a:ext cx="389640" cy="339446"/>
          </a:xfrm>
          <a:prstGeom prst="rect">
            <a:avLst/>
          </a:prstGeom>
        </p:spPr>
      </p:pic>
      <p:cxnSp>
        <p:nvCxnSpPr>
          <p:cNvPr id="38" name="Straight Connector 37"/>
          <p:cNvCxnSpPr>
            <a:endCxn id="40" idx="2"/>
          </p:cNvCxnSpPr>
          <p:nvPr/>
        </p:nvCxnSpPr>
        <p:spPr>
          <a:xfrm flipH="1" flipV="1">
            <a:off x="4574554" y="2253383"/>
            <a:ext cx="1" cy="572492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574554" y="3216475"/>
            <a:ext cx="0" cy="698043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4554" y="4323073"/>
            <a:ext cx="0" cy="717810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872881" y="2253383"/>
            <a:ext cx="701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13432" y="3219296"/>
            <a:ext cx="961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Group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989178" y="4325894"/>
            <a:ext cx="1585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Business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024347" y="5480969"/>
            <a:ext cx="15502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Network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52" y="2253382"/>
            <a:ext cx="2464956" cy="4382144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>
          <a:xfrm>
            <a:off x="1525128" y="2643055"/>
            <a:ext cx="520627" cy="52062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324458" y="3168607"/>
            <a:ext cx="2308143" cy="677134"/>
            <a:chOff x="1186679" y="2375284"/>
            <a:chExt cx="2308143" cy="677134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679" y="2375284"/>
              <a:ext cx="2308143" cy="67713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8873" y="2404726"/>
              <a:ext cx="85354" cy="85354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8380295" y="712047"/>
            <a:ext cx="701674" cy="5710762"/>
            <a:chOff x="8393721" y="804323"/>
            <a:chExt cx="701674" cy="5710762"/>
          </a:xfrm>
        </p:grpSpPr>
        <p:grpSp>
          <p:nvGrpSpPr>
            <p:cNvPr id="52" name="Group 51"/>
            <p:cNvGrpSpPr/>
            <p:nvPr/>
          </p:nvGrpSpPr>
          <p:grpSpPr>
            <a:xfrm>
              <a:off x="8393722" y="804323"/>
              <a:ext cx="701673" cy="899447"/>
              <a:chOff x="5734882" y="5929456"/>
              <a:chExt cx="701673" cy="899447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929456"/>
                <a:ext cx="463952" cy="633971"/>
              </a:xfrm>
              <a:prstGeom prst="rect">
                <a:avLst/>
              </a:prstGeom>
            </p:spPr>
          </p:pic>
          <p:sp>
            <p:nvSpPr>
              <p:cNvPr id="73" name="TextBox 72"/>
              <p:cNvSpPr txBox="1"/>
              <p:nvPr/>
            </p:nvSpPr>
            <p:spPr>
              <a:xfrm>
                <a:off x="5734882" y="6567293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8393721" y="2007152"/>
              <a:ext cx="701673" cy="899447"/>
              <a:chOff x="5734882" y="5929456"/>
              <a:chExt cx="701673" cy="899447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929456"/>
                <a:ext cx="463952" cy="633971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5734882" y="6567293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8393721" y="3209981"/>
              <a:ext cx="701673" cy="899447"/>
              <a:chOff x="5734882" y="5929456"/>
              <a:chExt cx="701673" cy="899447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929456"/>
                <a:ext cx="463952" cy="633971"/>
              </a:xfrm>
              <a:prstGeom prst="rect">
                <a:avLst/>
              </a:prstGeom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5734882" y="6567293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8393721" y="4412810"/>
              <a:ext cx="701673" cy="899447"/>
              <a:chOff x="5734882" y="5929456"/>
              <a:chExt cx="701673" cy="899447"/>
            </a:xfrm>
          </p:grpSpPr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929456"/>
                <a:ext cx="463952" cy="633971"/>
              </a:xfrm>
              <a:prstGeom prst="rect">
                <a:avLst/>
              </a:prstGeom>
            </p:spPr>
          </p:pic>
          <p:sp>
            <p:nvSpPr>
              <p:cNvPr id="66" name="TextBox 65"/>
              <p:cNvSpPr txBox="1"/>
              <p:nvPr/>
            </p:nvSpPr>
            <p:spPr>
              <a:xfrm>
                <a:off x="5734882" y="6567293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8393721" y="5615638"/>
              <a:ext cx="701673" cy="899447"/>
              <a:chOff x="5734882" y="5929456"/>
              <a:chExt cx="701673" cy="899447"/>
            </a:xfrm>
          </p:grpSpPr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929456"/>
                <a:ext cx="463952" cy="633971"/>
              </a:xfrm>
              <a:prstGeom prst="rect">
                <a:avLst/>
              </a:prstGeom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5734882" y="6567293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</p:grpSp>
      <p:cxnSp>
        <p:nvCxnSpPr>
          <p:cNvPr id="42" name="Straight Connector 41"/>
          <p:cNvCxnSpPr>
            <a:endCxn id="12" idx="1"/>
          </p:cNvCxnSpPr>
          <p:nvPr/>
        </p:nvCxnSpPr>
        <p:spPr>
          <a:xfrm>
            <a:off x="1979423" y="3088233"/>
            <a:ext cx="1905780" cy="94058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853988" y="1984763"/>
            <a:ext cx="12490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IBN App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38056" y="3459051"/>
            <a:ext cx="14812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Message Received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114638" y="1357984"/>
            <a:ext cx="11263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Helvetica LT" panose="02000503040000020004" pitchFamily="2" charset="0"/>
              </a:rPr>
              <a:t>Texting…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084">
            <a:off x="4731971" y="3589447"/>
            <a:ext cx="344566" cy="302847"/>
          </a:xfrm>
          <a:prstGeom prst="rect">
            <a:avLst/>
          </a:prstGeom>
        </p:spPr>
      </p:pic>
      <p:sp>
        <p:nvSpPr>
          <p:cNvPr id="134" name="Freeform 133"/>
          <p:cNvSpPr/>
          <p:nvPr/>
        </p:nvSpPr>
        <p:spPr>
          <a:xfrm>
            <a:off x="3525694" y="1758462"/>
            <a:ext cx="826498" cy="2206869"/>
          </a:xfrm>
          <a:custGeom>
            <a:avLst/>
            <a:gdLst>
              <a:gd name="connsiteX0" fmla="*/ 826498 w 826498"/>
              <a:gd name="connsiteY0" fmla="*/ 0 h 2206869"/>
              <a:gd name="connsiteX1" fmla="*/ 21 w 826498"/>
              <a:gd name="connsiteY1" fmla="*/ 1301261 h 2206869"/>
              <a:gd name="connsiteX2" fmla="*/ 800121 w 826498"/>
              <a:gd name="connsiteY2" fmla="*/ 2206869 h 220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498" h="2206869">
                <a:moveTo>
                  <a:pt x="826498" y="0"/>
                </a:moveTo>
                <a:cubicBezTo>
                  <a:pt x="415457" y="466725"/>
                  <a:pt x="4417" y="933450"/>
                  <a:pt x="21" y="1301261"/>
                </a:cubicBezTo>
                <a:cubicBezTo>
                  <a:pt x="-4375" y="1669072"/>
                  <a:pt x="655048" y="2026627"/>
                  <a:pt x="800121" y="2206869"/>
                </a:cubicBezTo>
              </a:path>
            </a:pathLst>
          </a:custGeom>
          <a:noFill/>
          <a:ln w="635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reeform 150"/>
          <p:cNvSpPr/>
          <p:nvPr/>
        </p:nvSpPr>
        <p:spPr>
          <a:xfrm>
            <a:off x="3276887" y="1732085"/>
            <a:ext cx="1022551" cy="2110153"/>
          </a:xfrm>
          <a:custGeom>
            <a:avLst/>
            <a:gdLst>
              <a:gd name="connsiteX0" fmla="*/ 785159 w 1022551"/>
              <a:gd name="connsiteY0" fmla="*/ 2110153 h 2110153"/>
              <a:gd name="connsiteX1" fmla="*/ 2644 w 1022551"/>
              <a:gd name="connsiteY1" fmla="*/ 1354015 h 2110153"/>
              <a:gd name="connsiteX2" fmla="*/ 1022551 w 1022551"/>
              <a:gd name="connsiteY2" fmla="*/ 0 h 211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2551" h="2110153">
                <a:moveTo>
                  <a:pt x="785159" y="2110153"/>
                </a:moveTo>
                <a:cubicBezTo>
                  <a:pt x="374119" y="1907930"/>
                  <a:pt x="-36921" y="1705707"/>
                  <a:pt x="2644" y="1354015"/>
                </a:cubicBezTo>
                <a:cubicBezTo>
                  <a:pt x="42209" y="1002323"/>
                  <a:pt x="845240" y="257908"/>
                  <a:pt x="1022551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4598057" y="520037"/>
            <a:ext cx="3820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When you texting to members </a:t>
            </a:r>
            <a:r>
              <a:rPr lang="en-US" sz="1500" b="1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Business Profile</a:t>
            </a:r>
            <a:r>
              <a:rPr lang="en-US" sz="15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.</a:t>
            </a:r>
            <a:endParaRPr lang="en-US" sz="15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598057" y="519547"/>
            <a:ext cx="3820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Members text back to your </a:t>
            </a:r>
            <a:r>
              <a:rPr lang="en-US" sz="1500" b="1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Business Profile</a:t>
            </a:r>
            <a:r>
              <a:rPr lang="en-US" sz="15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.</a:t>
            </a:r>
            <a:endParaRPr lang="en-US" sz="15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88" y="993660"/>
            <a:ext cx="450586" cy="40404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88" y="2083772"/>
            <a:ext cx="450586" cy="404047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88" y="3276670"/>
            <a:ext cx="450586" cy="404047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88" y="4486413"/>
            <a:ext cx="450586" cy="404047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88" y="5723173"/>
            <a:ext cx="450586" cy="404047"/>
          </a:xfrm>
          <a:prstGeom prst="rect">
            <a:avLst/>
          </a:prstGeom>
        </p:spPr>
      </p:pic>
      <p:grpSp>
        <p:nvGrpSpPr>
          <p:cNvPr id="132" name="Group 131"/>
          <p:cNvGrpSpPr/>
          <p:nvPr/>
        </p:nvGrpSpPr>
        <p:grpSpPr>
          <a:xfrm>
            <a:off x="4798254" y="1241525"/>
            <a:ext cx="3692627" cy="4728745"/>
            <a:chOff x="4798254" y="1241525"/>
            <a:chExt cx="3692627" cy="4728745"/>
          </a:xfrm>
        </p:grpSpPr>
        <p:cxnSp>
          <p:nvCxnSpPr>
            <p:cNvPr id="108" name="Straight Connector 107"/>
            <p:cNvCxnSpPr>
              <a:stCxn id="50" idx="3"/>
            </p:cNvCxnSpPr>
            <p:nvPr/>
          </p:nvCxnSpPr>
          <p:spPr>
            <a:xfrm flipV="1">
              <a:off x="4798254" y="1241525"/>
              <a:ext cx="3692627" cy="2877270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4806530" y="2329304"/>
              <a:ext cx="3684351" cy="1789492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4806530" y="3520269"/>
              <a:ext cx="3684351" cy="598529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4806530" y="4118796"/>
              <a:ext cx="3684351" cy="612745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4806530" y="4118796"/>
              <a:ext cx="3676198" cy="1851474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4806529" y="1278346"/>
            <a:ext cx="3676199" cy="4677542"/>
            <a:chOff x="4806530" y="1279064"/>
            <a:chExt cx="3676199" cy="4677542"/>
          </a:xfrm>
        </p:grpSpPr>
        <p:cxnSp>
          <p:nvCxnSpPr>
            <p:cNvPr id="140" name="Straight Connector 139"/>
            <p:cNvCxnSpPr/>
            <p:nvPr/>
          </p:nvCxnSpPr>
          <p:spPr>
            <a:xfrm flipV="1">
              <a:off x="4806530" y="1279064"/>
              <a:ext cx="3638013" cy="2839736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V="1">
              <a:off x="4806530" y="2356054"/>
              <a:ext cx="3629738" cy="1762743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V="1">
              <a:off x="4806530" y="3528075"/>
              <a:ext cx="3629738" cy="590722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4806530" y="4118796"/>
              <a:ext cx="3676199" cy="613463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4806530" y="4118796"/>
              <a:ext cx="3646166" cy="1837810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0" name="Picture 1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132">
            <a:off x="8208012" y="736233"/>
            <a:ext cx="344565" cy="302847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395" y="2528314"/>
            <a:ext cx="124968" cy="180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27865 -0.4280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-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-0.28503 0.4159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300"/>
                            </p:stCondLst>
                            <p:childTnLst>
                              <p:par>
                                <p:cTn id="6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101" grpId="0"/>
      <p:bldP spid="103" grpId="0"/>
      <p:bldP spid="104" grpId="0"/>
      <p:bldP spid="134" grpId="0" animBg="1"/>
      <p:bldP spid="134" grpId="1" animBg="1"/>
      <p:bldP spid="151" grpId="0" animBg="1"/>
      <p:bldP spid="122" grpId="0"/>
      <p:bldP spid="122" grpId="1"/>
      <p:bldP spid="1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" y="1716"/>
            <a:ext cx="12188949" cy="6856284"/>
          </a:xfrm>
          <a:prstGeom prst="rect">
            <a:avLst/>
          </a:prstGeom>
        </p:spPr>
      </p:pic>
      <p:sp>
        <p:nvSpPr>
          <p:cNvPr id="101" name="Rounded Rectangle 100"/>
          <p:cNvSpPr/>
          <p:nvPr/>
        </p:nvSpPr>
        <p:spPr>
          <a:xfrm>
            <a:off x="279008" y="234005"/>
            <a:ext cx="1021745" cy="1044341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35661" y="479960"/>
            <a:ext cx="2658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CHAT</a:t>
            </a:r>
            <a:endParaRPr lang="en-US" sz="3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1" y="299758"/>
            <a:ext cx="914402" cy="91440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52873" y="955181"/>
            <a:ext cx="39456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Member send to your </a:t>
            </a:r>
            <a:r>
              <a:rPr lang="en-US" sz="1500" b="1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NETWORK</a:t>
            </a:r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 chat.</a:t>
            </a:r>
            <a:endParaRPr lang="en-US" sz="15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77" y="1611682"/>
            <a:ext cx="463953" cy="6417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89" y="2794111"/>
            <a:ext cx="454128" cy="45412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023" y="3936925"/>
            <a:ext cx="413060" cy="36374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482" y="5059252"/>
            <a:ext cx="406144" cy="4005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03" y="5020088"/>
            <a:ext cx="389640" cy="339446"/>
          </a:xfrm>
          <a:prstGeom prst="rect">
            <a:avLst/>
          </a:prstGeom>
        </p:spPr>
      </p:pic>
      <p:cxnSp>
        <p:nvCxnSpPr>
          <p:cNvPr id="37" name="Straight Connector 36"/>
          <p:cNvCxnSpPr>
            <a:endCxn id="40" idx="2"/>
          </p:cNvCxnSpPr>
          <p:nvPr/>
        </p:nvCxnSpPr>
        <p:spPr>
          <a:xfrm flipH="1" flipV="1">
            <a:off x="4574554" y="2253383"/>
            <a:ext cx="1" cy="572492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574554" y="3216475"/>
            <a:ext cx="0" cy="698043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574554" y="4323073"/>
            <a:ext cx="0" cy="717810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72881" y="2253383"/>
            <a:ext cx="701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13432" y="3219296"/>
            <a:ext cx="961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Group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89178" y="4325894"/>
            <a:ext cx="1585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Business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024347" y="5480969"/>
            <a:ext cx="15502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Network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52" y="2253382"/>
            <a:ext cx="2464956" cy="4382144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2143066" y="2643055"/>
            <a:ext cx="520627" cy="52062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>
            <a:off x="324458" y="3168607"/>
            <a:ext cx="2308143" cy="677133"/>
            <a:chOff x="1186679" y="2375284"/>
            <a:chExt cx="2308143" cy="677133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679" y="2375284"/>
              <a:ext cx="2308143" cy="677133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8873" y="2404726"/>
              <a:ext cx="85354" cy="85354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8380295" y="712047"/>
            <a:ext cx="701674" cy="5710762"/>
            <a:chOff x="8393721" y="804323"/>
            <a:chExt cx="701674" cy="5710762"/>
          </a:xfrm>
        </p:grpSpPr>
        <p:grpSp>
          <p:nvGrpSpPr>
            <p:cNvPr id="43" name="Group 42"/>
            <p:cNvGrpSpPr/>
            <p:nvPr/>
          </p:nvGrpSpPr>
          <p:grpSpPr>
            <a:xfrm>
              <a:off x="8393722" y="804323"/>
              <a:ext cx="701673" cy="899447"/>
              <a:chOff x="5734882" y="5929456"/>
              <a:chExt cx="701673" cy="899447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929456"/>
                <a:ext cx="463952" cy="633971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5734882" y="6567293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8393721" y="2007152"/>
              <a:ext cx="701673" cy="899447"/>
              <a:chOff x="5734882" y="5929456"/>
              <a:chExt cx="701673" cy="899447"/>
            </a:xfrm>
          </p:grpSpPr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929456"/>
                <a:ext cx="463952" cy="633971"/>
              </a:xfrm>
              <a:prstGeom prst="rect">
                <a:avLst/>
              </a:prstGeom>
            </p:spPr>
          </p:pic>
          <p:sp>
            <p:nvSpPr>
              <p:cNvPr id="72" name="TextBox 71"/>
              <p:cNvSpPr txBox="1"/>
              <p:nvPr/>
            </p:nvSpPr>
            <p:spPr>
              <a:xfrm>
                <a:off x="5734882" y="6567293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8393721" y="3209981"/>
              <a:ext cx="701673" cy="899447"/>
              <a:chOff x="5734882" y="5929456"/>
              <a:chExt cx="701673" cy="899447"/>
            </a:xfrm>
          </p:grpSpPr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929456"/>
                <a:ext cx="463952" cy="633971"/>
              </a:xfrm>
              <a:prstGeom prst="rect">
                <a:avLst/>
              </a:prstGeom>
            </p:spPr>
          </p:pic>
          <p:sp>
            <p:nvSpPr>
              <p:cNvPr id="70" name="TextBox 69"/>
              <p:cNvSpPr txBox="1"/>
              <p:nvPr/>
            </p:nvSpPr>
            <p:spPr>
              <a:xfrm>
                <a:off x="5734882" y="6567293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8393721" y="4412810"/>
              <a:ext cx="701673" cy="899447"/>
              <a:chOff x="5734882" y="5929456"/>
              <a:chExt cx="701673" cy="89944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929456"/>
                <a:ext cx="463952" cy="633971"/>
              </a:xfrm>
              <a:prstGeom prst="rect">
                <a:avLst/>
              </a:prstGeom>
            </p:spPr>
          </p:pic>
          <p:sp>
            <p:nvSpPr>
              <p:cNvPr id="68" name="TextBox 67"/>
              <p:cNvSpPr txBox="1"/>
              <p:nvPr/>
            </p:nvSpPr>
            <p:spPr>
              <a:xfrm>
                <a:off x="5734882" y="6567293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8393721" y="5615638"/>
              <a:ext cx="701673" cy="899447"/>
              <a:chOff x="5734882" y="5929456"/>
              <a:chExt cx="701673" cy="899447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929456"/>
                <a:ext cx="463952" cy="633971"/>
              </a:xfrm>
              <a:prstGeom prst="rect">
                <a:avLst/>
              </a:prstGeom>
            </p:spPr>
          </p:pic>
          <p:sp>
            <p:nvSpPr>
              <p:cNvPr id="65" name="TextBox 64"/>
              <p:cNvSpPr txBox="1"/>
              <p:nvPr/>
            </p:nvSpPr>
            <p:spPr>
              <a:xfrm>
                <a:off x="5734882" y="6567293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287FC2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287FC2"/>
                  </a:solidFill>
                  <a:latin typeface="Helvetica LT" panose="02000503040000020004" pitchFamily="2" charset="0"/>
                </a:endParaRPr>
              </a:p>
            </p:txBody>
          </p:sp>
        </p:grpSp>
      </p:grpSp>
      <p:cxnSp>
        <p:nvCxnSpPr>
          <p:cNvPr id="54" name="Straight Connector 53"/>
          <p:cNvCxnSpPr>
            <a:stCxn id="52" idx="5"/>
            <a:endCxn id="12" idx="1"/>
          </p:cNvCxnSpPr>
          <p:nvPr/>
        </p:nvCxnSpPr>
        <p:spPr>
          <a:xfrm>
            <a:off x="2587449" y="3087438"/>
            <a:ext cx="1297754" cy="210237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853988" y="1984763"/>
            <a:ext cx="12490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IBN App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038056" y="3459051"/>
            <a:ext cx="14812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Message Received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4114638" y="1357984"/>
            <a:ext cx="11263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Helvetica LT" panose="02000503040000020004" pitchFamily="2" charset="0"/>
              </a:rPr>
              <a:t>Texting…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32" name="Freeform 131"/>
          <p:cNvSpPr/>
          <p:nvPr/>
        </p:nvSpPr>
        <p:spPr>
          <a:xfrm>
            <a:off x="3130062" y="1828800"/>
            <a:ext cx="1230923" cy="3301101"/>
          </a:xfrm>
          <a:custGeom>
            <a:avLst/>
            <a:gdLst>
              <a:gd name="connsiteX0" fmla="*/ 1230923 w 1230923"/>
              <a:gd name="connsiteY0" fmla="*/ 0 h 3349869"/>
              <a:gd name="connsiteX1" fmla="*/ 0 w 1230923"/>
              <a:gd name="connsiteY1" fmla="*/ 1916723 h 3349869"/>
              <a:gd name="connsiteX2" fmla="*/ 1230923 w 1230923"/>
              <a:gd name="connsiteY2" fmla="*/ 3349869 h 3349869"/>
              <a:gd name="connsiteX0" fmla="*/ 1230923 w 1230923"/>
              <a:gd name="connsiteY0" fmla="*/ 0 h 3301101"/>
              <a:gd name="connsiteX1" fmla="*/ 0 w 1230923"/>
              <a:gd name="connsiteY1" fmla="*/ 1916723 h 3301101"/>
              <a:gd name="connsiteX2" fmla="*/ 1169963 w 1230923"/>
              <a:gd name="connsiteY2" fmla="*/ 3301101 h 330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0923" h="3301101">
                <a:moveTo>
                  <a:pt x="1230923" y="0"/>
                </a:moveTo>
                <a:cubicBezTo>
                  <a:pt x="615461" y="679206"/>
                  <a:pt x="0" y="1358412"/>
                  <a:pt x="0" y="1916723"/>
                </a:cubicBezTo>
                <a:cubicBezTo>
                  <a:pt x="0" y="2475034"/>
                  <a:pt x="966275" y="3060778"/>
                  <a:pt x="1169963" y="3301101"/>
                </a:cubicBezTo>
              </a:path>
            </a:pathLst>
          </a:custGeom>
          <a:noFill/>
          <a:ln w="635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 137"/>
          <p:cNvSpPr/>
          <p:nvPr/>
        </p:nvSpPr>
        <p:spPr>
          <a:xfrm>
            <a:off x="3130062" y="1828800"/>
            <a:ext cx="1230923" cy="3301101"/>
          </a:xfrm>
          <a:custGeom>
            <a:avLst/>
            <a:gdLst>
              <a:gd name="connsiteX0" fmla="*/ 1230923 w 1230923"/>
              <a:gd name="connsiteY0" fmla="*/ 0 h 3349869"/>
              <a:gd name="connsiteX1" fmla="*/ 0 w 1230923"/>
              <a:gd name="connsiteY1" fmla="*/ 1916723 h 3349869"/>
              <a:gd name="connsiteX2" fmla="*/ 1230923 w 1230923"/>
              <a:gd name="connsiteY2" fmla="*/ 3349869 h 3349869"/>
              <a:gd name="connsiteX0" fmla="*/ 1230923 w 1230923"/>
              <a:gd name="connsiteY0" fmla="*/ 0 h 3301101"/>
              <a:gd name="connsiteX1" fmla="*/ 0 w 1230923"/>
              <a:gd name="connsiteY1" fmla="*/ 1916723 h 3301101"/>
              <a:gd name="connsiteX2" fmla="*/ 1169963 w 1230923"/>
              <a:gd name="connsiteY2" fmla="*/ 3301101 h 330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0923" h="3301101">
                <a:moveTo>
                  <a:pt x="1230923" y="0"/>
                </a:moveTo>
                <a:cubicBezTo>
                  <a:pt x="615461" y="679206"/>
                  <a:pt x="0" y="1358412"/>
                  <a:pt x="0" y="1916723"/>
                </a:cubicBezTo>
                <a:cubicBezTo>
                  <a:pt x="0" y="2475034"/>
                  <a:pt x="966275" y="3060778"/>
                  <a:pt x="1169963" y="3301101"/>
                </a:cubicBezTo>
              </a:path>
            </a:pathLst>
          </a:custGeom>
          <a:noFill/>
          <a:ln w="6350">
            <a:solidFill>
              <a:schemeClr val="tx1"/>
            </a:solidFill>
            <a:prstDash val="sys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TextBox 135"/>
          <p:cNvSpPr txBox="1"/>
          <p:nvPr/>
        </p:nvSpPr>
        <p:spPr>
          <a:xfrm>
            <a:off x="4946216" y="520037"/>
            <a:ext cx="3820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When you texting to members </a:t>
            </a:r>
            <a:r>
              <a:rPr lang="en-US" sz="1500" b="1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Network Profile</a:t>
            </a:r>
            <a:r>
              <a:rPr lang="en-US" sz="15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.</a:t>
            </a:r>
            <a:endParaRPr lang="en-US" sz="15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946216" y="518612"/>
            <a:ext cx="3820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Members text back to your </a:t>
            </a:r>
            <a:r>
              <a:rPr lang="en-US" sz="1500" b="1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Network Profile</a:t>
            </a:r>
            <a:r>
              <a:rPr lang="en-US" sz="15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.</a:t>
            </a:r>
            <a:endParaRPr lang="en-US" sz="15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pic>
        <p:nvPicPr>
          <p:cNvPr id="141" name="Picture 1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12" y="976618"/>
            <a:ext cx="410464" cy="406645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86" y="2185216"/>
            <a:ext cx="410464" cy="40664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99" y="3268999"/>
            <a:ext cx="410464" cy="406645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49" y="4496251"/>
            <a:ext cx="410464" cy="406645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108" y="5714061"/>
            <a:ext cx="410464" cy="406645"/>
          </a:xfrm>
          <a:prstGeom prst="rect">
            <a:avLst/>
          </a:prstGeom>
        </p:spPr>
      </p:pic>
      <p:grpSp>
        <p:nvGrpSpPr>
          <p:cNvPr id="128" name="Group 127"/>
          <p:cNvGrpSpPr/>
          <p:nvPr/>
        </p:nvGrpSpPr>
        <p:grpSpPr>
          <a:xfrm>
            <a:off x="4777626" y="1188198"/>
            <a:ext cx="3760445" cy="4738340"/>
            <a:chOff x="4777626" y="1188198"/>
            <a:chExt cx="3760445" cy="4738340"/>
          </a:xfrm>
        </p:grpSpPr>
        <p:cxnSp>
          <p:nvCxnSpPr>
            <p:cNvPr id="108" name="Straight Connector 107"/>
            <p:cNvCxnSpPr>
              <a:stCxn id="53" idx="3"/>
            </p:cNvCxnSpPr>
            <p:nvPr/>
          </p:nvCxnSpPr>
          <p:spPr>
            <a:xfrm flipV="1">
              <a:off x="4777626" y="1188198"/>
              <a:ext cx="3720507" cy="4071318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4806530" y="2395606"/>
              <a:ext cx="3731541" cy="2824377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53" idx="3"/>
            </p:cNvCxnSpPr>
            <p:nvPr/>
          </p:nvCxnSpPr>
          <p:spPr>
            <a:xfrm flipV="1">
              <a:off x="4777626" y="3489552"/>
              <a:ext cx="3720507" cy="1769964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53" idx="3"/>
            </p:cNvCxnSpPr>
            <p:nvPr/>
          </p:nvCxnSpPr>
          <p:spPr>
            <a:xfrm flipV="1">
              <a:off x="4777626" y="4710464"/>
              <a:ext cx="3717640" cy="549052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4806530" y="5219981"/>
              <a:ext cx="3707550" cy="706557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4805507" y="1191019"/>
            <a:ext cx="3736454" cy="4727007"/>
            <a:chOff x="4806530" y="1191019"/>
            <a:chExt cx="3736454" cy="4727007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4806530" y="1191019"/>
              <a:ext cx="3692626" cy="4068497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V="1">
              <a:off x="4806530" y="2395607"/>
              <a:ext cx="3736454" cy="2824376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V="1">
              <a:off x="4806530" y="3527128"/>
              <a:ext cx="3612053" cy="173239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4806530" y="4710463"/>
              <a:ext cx="3689759" cy="549053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4806530" y="5219981"/>
              <a:ext cx="3665768" cy="698045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31" name="Picture 1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2694">
            <a:off x="4658558" y="4765776"/>
            <a:ext cx="344566" cy="302847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37731" y="1214699"/>
            <a:ext cx="344565" cy="302847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395" y="2528314"/>
            <a:ext cx="124968" cy="180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6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0.26889 -0.51782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-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26888 0.5178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1" y="2578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300"/>
                            </p:stCondLst>
                            <p:childTnLst>
                              <p:par>
                                <p:cTn id="6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500"/>
                            </p:stCondLst>
                            <p:childTnLst>
                              <p:par>
                                <p:cTn id="1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103" grpId="0"/>
      <p:bldP spid="104" grpId="0"/>
      <p:bldP spid="130" grpId="0"/>
      <p:bldP spid="132" grpId="0" animBg="1"/>
      <p:bldP spid="132" grpId="1" animBg="1"/>
      <p:bldP spid="138" grpId="0" animBg="1"/>
      <p:bldP spid="136" grpId="0"/>
      <p:bldP spid="136" grpId="1"/>
      <p:bldP spid="1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" y="1716"/>
            <a:ext cx="12188947" cy="6856282"/>
          </a:xfrm>
          <a:prstGeom prst="rect">
            <a:avLst/>
          </a:prstGeom>
        </p:spPr>
      </p:pic>
      <p:sp>
        <p:nvSpPr>
          <p:cNvPr id="101" name="Rounded Rectangle 100"/>
          <p:cNvSpPr/>
          <p:nvPr/>
        </p:nvSpPr>
        <p:spPr>
          <a:xfrm>
            <a:off x="279008" y="234005"/>
            <a:ext cx="1021745" cy="1044341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35660" y="479960"/>
            <a:ext cx="40346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FAVOURITES</a:t>
            </a:r>
            <a:endParaRPr lang="en-US" sz="3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1" y="301799"/>
            <a:ext cx="914402" cy="91031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52873" y="955181"/>
            <a:ext cx="39456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 smtClean="0">
                <a:solidFill>
                  <a:srgbClr val="287FC2"/>
                </a:solidFill>
                <a:latin typeface="Helvetica LT" panose="02000503040000020004" pitchFamily="2" charset="0"/>
              </a:rPr>
              <a:t>Favourites</a:t>
            </a:r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 View</a:t>
            </a:r>
            <a:endParaRPr lang="en-US" sz="15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22" y="1460058"/>
            <a:ext cx="2464956" cy="43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5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icture 3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7459">
            <a:off x="3796205" y="3517112"/>
            <a:ext cx="7426078" cy="220859"/>
          </a:xfrm>
          <a:prstGeom prst="rect">
            <a:avLst/>
          </a:prstGeom>
        </p:spPr>
      </p:pic>
      <p:pic>
        <p:nvPicPr>
          <p:cNvPr id="314" name="Picture 3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08">
            <a:off x="3865403" y="3735947"/>
            <a:ext cx="3954340" cy="3353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9008" y="234005"/>
            <a:ext cx="4991259" cy="1044341"/>
            <a:chOff x="279008" y="234005"/>
            <a:chExt cx="4991259" cy="1044341"/>
          </a:xfrm>
        </p:grpSpPr>
        <p:sp>
          <p:nvSpPr>
            <p:cNvPr id="305" name="Rounded Rectangle 304"/>
            <p:cNvSpPr/>
            <p:nvPr/>
          </p:nvSpPr>
          <p:spPr>
            <a:xfrm>
              <a:off x="279008" y="234005"/>
              <a:ext cx="1021745" cy="1044341"/>
            </a:xfrm>
            <a:prstGeom prst="roundRect">
              <a:avLst/>
            </a:prstGeom>
            <a:solidFill>
              <a:srgbClr val="287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1235660" y="479960"/>
              <a:ext cx="403460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rgbClr val="287FC2"/>
                  </a:solidFill>
                  <a:latin typeface="Helvetica LT" panose="02000503040000020004" pitchFamily="2" charset="0"/>
                </a:rPr>
                <a:t>FAVOURITES</a:t>
              </a:r>
              <a:endParaRPr lang="en-US" sz="3000" dirty="0">
                <a:solidFill>
                  <a:srgbClr val="287FC2"/>
                </a:solidFill>
                <a:latin typeface="Helvetica LT" panose="02000503040000020004" pitchFamily="2" charset="0"/>
              </a:endParaRPr>
            </a:p>
          </p:txBody>
        </p:sp>
        <p:pic>
          <p:nvPicPr>
            <p:cNvPr id="307" name="Picture 30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71" y="301799"/>
              <a:ext cx="914402" cy="910319"/>
            </a:xfrm>
            <a:prstGeom prst="rect">
              <a:avLst/>
            </a:prstGeom>
          </p:spPr>
        </p:pic>
        <p:sp>
          <p:nvSpPr>
            <p:cNvPr id="308" name="TextBox 307"/>
            <p:cNvSpPr txBox="1"/>
            <p:nvPr/>
          </p:nvSpPr>
          <p:spPr>
            <a:xfrm>
              <a:off x="1252873" y="955181"/>
              <a:ext cx="394566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 smtClean="0">
                  <a:solidFill>
                    <a:srgbClr val="287FC2"/>
                  </a:solidFill>
                  <a:latin typeface="Helvetica LT" panose="02000503040000020004" pitchFamily="2" charset="0"/>
                </a:rPr>
                <a:t>Favourites</a:t>
              </a:r>
              <a:r>
                <a:rPr lang="en-US" sz="1500" dirty="0" smtClean="0">
                  <a:solidFill>
                    <a:srgbClr val="287FC2"/>
                  </a:solidFill>
                  <a:latin typeface="Helvetica LT" panose="02000503040000020004" pitchFamily="2" charset="0"/>
                </a:rPr>
                <a:t> View</a:t>
              </a:r>
              <a:endParaRPr lang="en-US" sz="1500" dirty="0">
                <a:solidFill>
                  <a:srgbClr val="287FC2"/>
                </a:solidFill>
                <a:latin typeface="Helvetica LT" panose="02000503040000020004" pitchFamily="2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 flipH="1" flipV="1">
            <a:off x="4213423" y="3948017"/>
            <a:ext cx="3287045" cy="1083455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>
            <a:stCxn id="130" idx="0"/>
            <a:endCxn id="271" idx="2"/>
          </p:cNvCxnSpPr>
          <p:nvPr/>
        </p:nvCxnSpPr>
        <p:spPr>
          <a:xfrm flipV="1">
            <a:off x="4163155" y="3948017"/>
            <a:ext cx="50268" cy="1166005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 flipH="1">
            <a:off x="3374696" y="5437795"/>
            <a:ext cx="541386" cy="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>
            <a:stCxn id="221" idx="1"/>
          </p:cNvCxnSpPr>
          <p:nvPr/>
        </p:nvCxnSpPr>
        <p:spPr>
          <a:xfrm flipH="1" flipV="1">
            <a:off x="4403679" y="5427400"/>
            <a:ext cx="541386" cy="619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flipH="1" flipV="1">
            <a:off x="3592485" y="5067035"/>
            <a:ext cx="418224" cy="24893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flipV="1">
            <a:off x="4313611" y="5047288"/>
            <a:ext cx="415687" cy="29220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>
            <a:endCxn id="225" idx="3"/>
          </p:cNvCxnSpPr>
          <p:nvPr/>
        </p:nvCxnSpPr>
        <p:spPr>
          <a:xfrm flipH="1">
            <a:off x="3574406" y="5745531"/>
            <a:ext cx="409971" cy="27300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/>
          <p:nvPr/>
        </p:nvCxnSpPr>
        <p:spPr>
          <a:xfrm flipH="1" flipV="1">
            <a:off x="4263015" y="5731218"/>
            <a:ext cx="529978" cy="27468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 flipH="1" flipV="1">
            <a:off x="4159309" y="5715356"/>
            <a:ext cx="7690" cy="46957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7" name="Picture 2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41" y="4579627"/>
            <a:ext cx="158030" cy="218573"/>
          </a:xfrm>
          <a:prstGeom prst="rect">
            <a:avLst/>
          </a:prstGeom>
        </p:spPr>
      </p:pic>
      <p:cxnSp>
        <p:nvCxnSpPr>
          <p:cNvPr id="216" name="Straight Connector 215"/>
          <p:cNvCxnSpPr/>
          <p:nvPr/>
        </p:nvCxnSpPr>
        <p:spPr>
          <a:xfrm flipV="1">
            <a:off x="4959147" y="4773091"/>
            <a:ext cx="97615" cy="7749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3" name="Picture 2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535" y="4802584"/>
            <a:ext cx="259933" cy="233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261" y="5462121"/>
            <a:ext cx="158030" cy="218573"/>
          </a:xfrm>
          <a:prstGeom prst="rect">
            <a:avLst/>
          </a:prstGeom>
        </p:spPr>
      </p:pic>
      <p:cxnSp>
        <p:nvCxnSpPr>
          <p:cNvPr id="219" name="Straight Connector 218"/>
          <p:cNvCxnSpPr/>
          <p:nvPr/>
        </p:nvCxnSpPr>
        <p:spPr>
          <a:xfrm flipH="1" flipV="1">
            <a:off x="5196026" y="5546789"/>
            <a:ext cx="102645" cy="4249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1" name="Picture 2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44" y="5317048"/>
            <a:ext cx="259933" cy="233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676" y="5895164"/>
            <a:ext cx="259933" cy="233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10" y="6050855"/>
            <a:ext cx="158030" cy="218573"/>
          </a:xfrm>
          <a:prstGeom prst="rect">
            <a:avLst/>
          </a:prstGeom>
        </p:spPr>
      </p:pic>
      <p:cxnSp>
        <p:nvCxnSpPr>
          <p:cNvPr id="232" name="Straight Connector 231"/>
          <p:cNvCxnSpPr/>
          <p:nvPr/>
        </p:nvCxnSpPr>
        <p:spPr>
          <a:xfrm flipH="1" flipV="1">
            <a:off x="5025135" y="6120602"/>
            <a:ext cx="122485" cy="5741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0" name="Picture 2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187" y="6184932"/>
            <a:ext cx="259933" cy="233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090" y="6326702"/>
            <a:ext cx="158030" cy="218573"/>
          </a:xfrm>
          <a:prstGeom prst="rect">
            <a:avLst/>
          </a:prstGeom>
        </p:spPr>
      </p:pic>
      <p:cxnSp>
        <p:nvCxnSpPr>
          <p:cNvPr id="236" name="Straight Connector 235"/>
          <p:cNvCxnSpPr/>
          <p:nvPr/>
        </p:nvCxnSpPr>
        <p:spPr>
          <a:xfrm flipH="1" flipV="1">
            <a:off x="4263015" y="6396450"/>
            <a:ext cx="122485" cy="5741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5" name="Picture 2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73" y="5901994"/>
            <a:ext cx="259933" cy="233086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07" y="6039037"/>
            <a:ext cx="158030" cy="218573"/>
          </a:xfrm>
          <a:prstGeom prst="rect">
            <a:avLst/>
          </a:prstGeom>
        </p:spPr>
      </p:pic>
      <p:cxnSp>
        <p:nvCxnSpPr>
          <p:cNvPr id="234" name="Straight Connector 233"/>
          <p:cNvCxnSpPr>
            <a:stCxn id="225" idx="1"/>
            <a:endCxn id="233" idx="3"/>
          </p:cNvCxnSpPr>
          <p:nvPr/>
        </p:nvCxnSpPr>
        <p:spPr>
          <a:xfrm flipH="1">
            <a:off x="3262937" y="6018537"/>
            <a:ext cx="51536" cy="12978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8" name="Picture 20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99" y="5489843"/>
            <a:ext cx="158030" cy="218573"/>
          </a:xfrm>
          <a:prstGeom prst="rect">
            <a:avLst/>
          </a:prstGeom>
        </p:spPr>
      </p:pic>
      <p:cxnSp>
        <p:nvCxnSpPr>
          <p:cNvPr id="218" name="Straight Connector 217"/>
          <p:cNvCxnSpPr>
            <a:endCxn id="208" idx="3"/>
          </p:cNvCxnSpPr>
          <p:nvPr/>
        </p:nvCxnSpPr>
        <p:spPr>
          <a:xfrm flipH="1">
            <a:off x="3012929" y="5567338"/>
            <a:ext cx="96725" cy="3179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0" name="Picture 2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620" y="5344769"/>
            <a:ext cx="259933" cy="233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15" y="4614816"/>
            <a:ext cx="158030" cy="218573"/>
          </a:xfrm>
          <a:prstGeom prst="rect">
            <a:avLst/>
          </a:prstGeom>
        </p:spPr>
      </p:pic>
      <p:cxnSp>
        <p:nvCxnSpPr>
          <p:cNvPr id="215" name="Straight Connector 214"/>
          <p:cNvCxnSpPr/>
          <p:nvPr/>
        </p:nvCxnSpPr>
        <p:spPr>
          <a:xfrm flipH="1" flipV="1">
            <a:off x="3220578" y="4814132"/>
            <a:ext cx="111831" cy="9675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2" name="Picture 2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026" y="4862884"/>
            <a:ext cx="259933" cy="23308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TextBox 182"/>
          <p:cNvSpPr txBox="1"/>
          <p:nvPr/>
        </p:nvSpPr>
        <p:spPr>
          <a:xfrm>
            <a:off x="5497414" y="4179285"/>
            <a:ext cx="11303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Create a Network </a:t>
            </a:r>
            <a:endParaRPr lang="en-US" sz="9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cxnSp>
        <p:nvCxnSpPr>
          <p:cNvPr id="161" name="Straight Connector 160"/>
          <p:cNvCxnSpPr/>
          <p:nvPr/>
        </p:nvCxnSpPr>
        <p:spPr>
          <a:xfrm flipV="1">
            <a:off x="7628235" y="4479309"/>
            <a:ext cx="2049" cy="478730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6844567" y="5169530"/>
            <a:ext cx="541386" cy="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>
            <a:stCxn id="264" idx="1"/>
          </p:cNvCxnSpPr>
          <p:nvPr/>
        </p:nvCxnSpPr>
        <p:spPr>
          <a:xfrm flipH="1" flipV="1">
            <a:off x="7873550" y="5163340"/>
            <a:ext cx="541386" cy="619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V="1">
            <a:off x="7783482" y="4795542"/>
            <a:ext cx="415687" cy="29220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9" name="Picture 1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70" y="5198061"/>
            <a:ext cx="158030" cy="218573"/>
          </a:xfrm>
          <a:prstGeom prst="rect">
            <a:avLst/>
          </a:prstGeom>
        </p:spPr>
      </p:pic>
      <p:cxnSp>
        <p:nvCxnSpPr>
          <p:cNvPr id="190" name="Straight Connector 189"/>
          <p:cNvCxnSpPr>
            <a:stCxn id="237" idx="1"/>
            <a:endCxn id="159" idx="3"/>
          </p:cNvCxnSpPr>
          <p:nvPr/>
        </p:nvCxnSpPr>
        <p:spPr>
          <a:xfrm flipH="1">
            <a:off x="6482800" y="5169530"/>
            <a:ext cx="100691" cy="137818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7" name="Picture 2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491" y="5052987"/>
            <a:ext cx="259933" cy="233086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132" y="5198060"/>
            <a:ext cx="158030" cy="218573"/>
          </a:xfrm>
          <a:prstGeom prst="rect">
            <a:avLst/>
          </a:prstGeom>
        </p:spPr>
      </p:pic>
      <p:cxnSp>
        <p:nvCxnSpPr>
          <p:cNvPr id="203" name="Straight Connector 202"/>
          <p:cNvCxnSpPr/>
          <p:nvPr/>
        </p:nvCxnSpPr>
        <p:spPr>
          <a:xfrm flipH="1" flipV="1">
            <a:off x="8646056" y="5267808"/>
            <a:ext cx="122485" cy="5741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4" name="Picture 2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315" y="5052987"/>
            <a:ext cx="259933" cy="233086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412" y="4355603"/>
            <a:ext cx="158030" cy="218573"/>
          </a:xfrm>
          <a:prstGeom prst="rect">
            <a:avLst/>
          </a:prstGeom>
        </p:spPr>
      </p:pic>
      <p:cxnSp>
        <p:nvCxnSpPr>
          <p:cNvPr id="174" name="Straight Connector 173"/>
          <p:cNvCxnSpPr/>
          <p:nvPr/>
        </p:nvCxnSpPr>
        <p:spPr>
          <a:xfrm flipV="1">
            <a:off x="8429018" y="4549067"/>
            <a:ext cx="97615" cy="7749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0" name="Picture 2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06" y="4578560"/>
            <a:ext cx="259933" cy="233086"/>
          </a:xfrm>
          <a:prstGeom prst="rect">
            <a:avLst/>
          </a:prstGeom>
        </p:spPr>
      </p:pic>
      <p:cxnSp>
        <p:nvCxnSpPr>
          <p:cNvPr id="278" name="Straight Connector 277"/>
          <p:cNvCxnSpPr>
            <a:endCxn id="276" idx="3"/>
          </p:cNvCxnSpPr>
          <p:nvPr/>
        </p:nvCxnSpPr>
        <p:spPr>
          <a:xfrm flipH="1">
            <a:off x="7044277" y="5493785"/>
            <a:ext cx="409971" cy="27300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 flipV="1">
            <a:off x="7732886" y="5479472"/>
            <a:ext cx="529978" cy="27468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 flipH="1" flipV="1">
            <a:off x="7625414" y="5463610"/>
            <a:ext cx="7690" cy="46957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7" name="Picture 27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47" y="5671140"/>
            <a:ext cx="259933" cy="233086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081" y="5826831"/>
            <a:ext cx="158030" cy="218573"/>
          </a:xfrm>
          <a:prstGeom prst="rect">
            <a:avLst/>
          </a:prstGeom>
        </p:spPr>
      </p:pic>
      <p:cxnSp>
        <p:nvCxnSpPr>
          <p:cNvPr id="283" name="Straight Connector 282"/>
          <p:cNvCxnSpPr/>
          <p:nvPr/>
        </p:nvCxnSpPr>
        <p:spPr>
          <a:xfrm flipH="1" flipV="1">
            <a:off x="8495006" y="5896578"/>
            <a:ext cx="122485" cy="5741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6" name="Picture 2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344" y="5650248"/>
            <a:ext cx="259933" cy="233086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778" y="5787291"/>
            <a:ext cx="158030" cy="218573"/>
          </a:xfrm>
          <a:prstGeom prst="rect">
            <a:avLst/>
          </a:prstGeom>
        </p:spPr>
      </p:pic>
      <p:cxnSp>
        <p:nvCxnSpPr>
          <p:cNvPr id="285" name="Straight Connector 284"/>
          <p:cNvCxnSpPr>
            <a:stCxn id="276" idx="1"/>
            <a:endCxn id="284" idx="3"/>
          </p:cNvCxnSpPr>
          <p:nvPr/>
        </p:nvCxnSpPr>
        <p:spPr>
          <a:xfrm flipH="1">
            <a:off x="6732808" y="5766791"/>
            <a:ext cx="51536" cy="12978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1" name="Picture 2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292" y="5933186"/>
            <a:ext cx="259933" cy="233086"/>
          </a:xfrm>
          <a:prstGeom prst="rect">
            <a:avLst/>
          </a:prstGeom>
        </p:spPr>
      </p:pic>
      <p:pic>
        <p:nvPicPr>
          <p:cNvPr id="286" name="Picture 2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61" y="6074956"/>
            <a:ext cx="158030" cy="218573"/>
          </a:xfrm>
          <a:prstGeom prst="rect">
            <a:avLst/>
          </a:prstGeom>
        </p:spPr>
      </p:pic>
      <p:cxnSp>
        <p:nvCxnSpPr>
          <p:cNvPr id="287" name="Straight Connector 286"/>
          <p:cNvCxnSpPr>
            <a:endCxn id="281" idx="3"/>
          </p:cNvCxnSpPr>
          <p:nvPr/>
        </p:nvCxnSpPr>
        <p:spPr>
          <a:xfrm flipH="1" flipV="1">
            <a:off x="7759225" y="6049729"/>
            <a:ext cx="96147" cy="15239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1" name="Group 120"/>
          <p:cNvGrpSpPr/>
          <p:nvPr/>
        </p:nvGrpSpPr>
        <p:grpSpPr>
          <a:xfrm>
            <a:off x="7260644" y="4892402"/>
            <a:ext cx="737231" cy="702125"/>
            <a:chOff x="10257593" y="3220350"/>
            <a:chExt cx="1422837" cy="1355082"/>
          </a:xfrm>
        </p:grpSpPr>
        <p:sp>
          <p:nvSpPr>
            <p:cNvPr id="122" name="Regular Pentagon 121"/>
            <p:cNvSpPr/>
            <p:nvPr/>
          </p:nvSpPr>
          <p:spPr>
            <a:xfrm>
              <a:off x="10257593" y="3220350"/>
              <a:ext cx="1422837" cy="1355082"/>
            </a:xfrm>
            <a:prstGeom prst="pentagon">
              <a:avLst/>
            </a:prstGeom>
            <a:solidFill>
              <a:srgbClr val="447BB1"/>
            </a:solidFill>
            <a:ln>
              <a:solidFill>
                <a:srgbClr val="287F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solidFill>
                    <a:schemeClr val="bg1"/>
                  </a:solidFill>
                </a:rPr>
                <a:t>Network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3</a:t>
              </a:r>
            </a:p>
          </p:txBody>
        </p:sp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2664" y="3380391"/>
              <a:ext cx="472682" cy="464832"/>
            </a:xfrm>
            <a:prstGeom prst="rect">
              <a:avLst/>
            </a:prstGeom>
          </p:spPr>
        </p:pic>
      </p:grpSp>
      <p:cxnSp>
        <p:nvCxnSpPr>
          <p:cNvPr id="175" name="Straight Connector 174"/>
          <p:cNvCxnSpPr/>
          <p:nvPr/>
        </p:nvCxnSpPr>
        <p:spPr>
          <a:xfrm flipH="1" flipV="1">
            <a:off x="7629259" y="4106149"/>
            <a:ext cx="1" cy="14627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5" name="Picture 2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292" y="4252421"/>
            <a:ext cx="259933" cy="233086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44" y="3887574"/>
            <a:ext cx="158030" cy="218573"/>
          </a:xfrm>
          <a:prstGeom prst="rect">
            <a:avLst/>
          </a:prstGeom>
        </p:spPr>
      </p:pic>
      <p:pic>
        <p:nvPicPr>
          <p:cNvPr id="338" name="Picture 3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703" y="1551783"/>
            <a:ext cx="125796" cy="171895"/>
          </a:xfrm>
          <a:prstGeom prst="rect">
            <a:avLst/>
          </a:prstGeom>
        </p:spPr>
      </p:pic>
      <p:pic>
        <p:nvPicPr>
          <p:cNvPr id="339" name="Picture 3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816" y="1923299"/>
            <a:ext cx="125795" cy="173990"/>
          </a:xfrm>
          <a:prstGeom prst="rect">
            <a:avLst/>
          </a:prstGeom>
        </p:spPr>
      </p:pic>
      <p:pic>
        <p:nvPicPr>
          <p:cNvPr id="340" name="Picture 3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95" y="2594963"/>
            <a:ext cx="125796" cy="171895"/>
          </a:xfrm>
          <a:prstGeom prst="rect">
            <a:avLst/>
          </a:prstGeom>
        </p:spPr>
      </p:pic>
      <p:pic>
        <p:nvPicPr>
          <p:cNvPr id="341" name="Picture 3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63" y="2593915"/>
            <a:ext cx="125795" cy="173990"/>
          </a:xfrm>
          <a:prstGeom prst="rect">
            <a:avLst/>
          </a:prstGeom>
        </p:spPr>
      </p:pic>
      <p:cxnSp>
        <p:nvCxnSpPr>
          <p:cNvPr id="342" name="Straight Connector 341"/>
          <p:cNvCxnSpPr/>
          <p:nvPr/>
        </p:nvCxnSpPr>
        <p:spPr>
          <a:xfrm flipV="1">
            <a:off x="8539785" y="2021772"/>
            <a:ext cx="1631" cy="38108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flipH="1">
            <a:off x="7915967" y="2571204"/>
            <a:ext cx="430957" cy="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>
            <a:stCxn id="351" idx="1"/>
          </p:cNvCxnSpPr>
          <p:nvPr/>
        </p:nvCxnSpPr>
        <p:spPr>
          <a:xfrm flipH="1" flipV="1">
            <a:off x="8735062" y="2566277"/>
            <a:ext cx="430957" cy="4928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>
            <a:endCxn id="352" idx="1"/>
          </p:cNvCxnSpPr>
          <p:nvPr/>
        </p:nvCxnSpPr>
        <p:spPr>
          <a:xfrm flipV="1">
            <a:off x="8663366" y="2193549"/>
            <a:ext cx="311981" cy="31255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 flipV="1">
            <a:off x="9177228" y="2077301"/>
            <a:ext cx="77704" cy="61688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/>
          <p:nvPr/>
        </p:nvCxnSpPr>
        <p:spPr>
          <a:xfrm flipH="1" flipV="1">
            <a:off x="8540601" y="1724727"/>
            <a:ext cx="1" cy="11643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8" name="Straight Connector 347"/>
          <p:cNvCxnSpPr>
            <a:endCxn id="340" idx="3"/>
          </p:cNvCxnSpPr>
          <p:nvPr/>
        </p:nvCxnSpPr>
        <p:spPr>
          <a:xfrm flipH="1">
            <a:off x="7627991" y="2655604"/>
            <a:ext cx="76995" cy="2530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9" name="Straight Connector 348"/>
          <p:cNvCxnSpPr/>
          <p:nvPr/>
        </p:nvCxnSpPr>
        <p:spPr>
          <a:xfrm flipH="1" flipV="1">
            <a:off x="9370223" y="2652423"/>
            <a:ext cx="77275" cy="4271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0" name="Picture 3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144" y="2478433"/>
            <a:ext cx="206913" cy="185542"/>
          </a:xfrm>
          <a:prstGeom prst="rect">
            <a:avLst/>
          </a:prstGeom>
        </p:spPr>
      </p:pic>
      <p:pic>
        <p:nvPicPr>
          <p:cNvPr id="351" name="Picture 3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913" y="2478433"/>
            <a:ext cx="206913" cy="185542"/>
          </a:xfrm>
          <a:prstGeom prst="rect">
            <a:avLst/>
          </a:prstGeom>
        </p:spPr>
      </p:pic>
      <p:pic>
        <p:nvPicPr>
          <p:cNvPr id="352" name="Picture 3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347" y="2100778"/>
            <a:ext cx="206913" cy="185542"/>
          </a:xfrm>
          <a:prstGeom prst="rect">
            <a:avLst/>
          </a:prstGeom>
        </p:spPr>
      </p:pic>
      <p:pic>
        <p:nvPicPr>
          <p:cNvPr id="353" name="Picture 3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144" y="1841163"/>
            <a:ext cx="206913" cy="185542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49" y="2900602"/>
            <a:ext cx="206913" cy="185542"/>
          </a:xfrm>
          <a:prstGeom prst="rect">
            <a:avLst/>
          </a:prstGeom>
        </p:spPr>
      </p:pic>
      <p:pic>
        <p:nvPicPr>
          <p:cNvPr id="355" name="Picture 3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53" y="2970498"/>
            <a:ext cx="206913" cy="185542"/>
          </a:xfrm>
          <a:prstGeom prst="rect">
            <a:avLst/>
          </a:prstGeom>
        </p:spPr>
      </p:pic>
      <p:cxnSp>
        <p:nvCxnSpPr>
          <p:cNvPr id="356" name="Straight Connector 355"/>
          <p:cNvCxnSpPr>
            <a:endCxn id="354" idx="3"/>
          </p:cNvCxnSpPr>
          <p:nvPr/>
        </p:nvCxnSpPr>
        <p:spPr>
          <a:xfrm flipH="1">
            <a:off x="8040262" y="2776053"/>
            <a:ext cx="326346" cy="217320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>
            <a:stCxn id="355" idx="1"/>
          </p:cNvCxnSpPr>
          <p:nvPr/>
        </p:nvCxnSpPr>
        <p:spPr>
          <a:xfrm flipH="1" flipV="1">
            <a:off x="8711883" y="2897656"/>
            <a:ext cx="324870" cy="16561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/>
          <p:nvPr/>
        </p:nvCxnSpPr>
        <p:spPr>
          <a:xfrm flipH="1" flipV="1">
            <a:off x="8537540" y="2805299"/>
            <a:ext cx="6121" cy="37379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9" name="Picture 3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144" y="3179093"/>
            <a:ext cx="206913" cy="185542"/>
          </a:xfrm>
          <a:prstGeom prst="rect">
            <a:avLst/>
          </a:prstGeom>
        </p:spPr>
      </p:pic>
      <p:pic>
        <p:nvPicPr>
          <p:cNvPr id="360" name="Picture 3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184" y="2975214"/>
            <a:ext cx="125795" cy="173990"/>
          </a:xfrm>
          <a:prstGeom prst="rect">
            <a:avLst/>
          </a:prstGeom>
        </p:spPr>
      </p:pic>
      <p:cxnSp>
        <p:nvCxnSpPr>
          <p:cNvPr id="361" name="Straight Connector 360"/>
          <p:cNvCxnSpPr>
            <a:stCxn id="360" idx="1"/>
            <a:endCxn id="355" idx="3"/>
          </p:cNvCxnSpPr>
          <p:nvPr/>
        </p:nvCxnSpPr>
        <p:spPr>
          <a:xfrm flipH="1">
            <a:off x="9245560" y="3062209"/>
            <a:ext cx="143624" cy="1060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2" name="Picture 36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29" y="3009691"/>
            <a:ext cx="125795" cy="173990"/>
          </a:xfrm>
          <a:prstGeom prst="rect">
            <a:avLst/>
          </a:prstGeom>
        </p:spPr>
      </p:pic>
      <p:cxnSp>
        <p:nvCxnSpPr>
          <p:cNvPr id="363" name="Straight Connector 362"/>
          <p:cNvCxnSpPr>
            <a:stCxn id="354" idx="1"/>
            <a:endCxn id="362" idx="3"/>
          </p:cNvCxnSpPr>
          <p:nvPr/>
        </p:nvCxnSpPr>
        <p:spPr>
          <a:xfrm flipH="1">
            <a:off x="7792324" y="2993373"/>
            <a:ext cx="41025" cy="10331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4" name="Picture 36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857" y="3291946"/>
            <a:ext cx="125795" cy="173990"/>
          </a:xfrm>
          <a:prstGeom prst="rect">
            <a:avLst/>
          </a:prstGeom>
        </p:spPr>
      </p:pic>
      <p:cxnSp>
        <p:nvCxnSpPr>
          <p:cNvPr id="365" name="Straight Connector 364"/>
          <p:cNvCxnSpPr/>
          <p:nvPr/>
        </p:nvCxnSpPr>
        <p:spPr>
          <a:xfrm flipH="1" flipV="1">
            <a:off x="8623090" y="3347467"/>
            <a:ext cx="97501" cy="4570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0" name="Picture 37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126" y="1894868"/>
            <a:ext cx="125796" cy="171895"/>
          </a:xfrm>
          <a:prstGeom prst="rect">
            <a:avLst/>
          </a:prstGeom>
        </p:spPr>
      </p:pic>
      <p:cxnSp>
        <p:nvCxnSpPr>
          <p:cNvPr id="381" name="Straight Connector 380"/>
          <p:cNvCxnSpPr/>
          <p:nvPr/>
        </p:nvCxnSpPr>
        <p:spPr>
          <a:xfrm flipH="1" flipV="1">
            <a:off x="8172174" y="2270430"/>
            <a:ext cx="226398" cy="18909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2" name="Straight Connector 381"/>
          <p:cNvCxnSpPr>
            <a:endCxn id="380" idx="2"/>
          </p:cNvCxnSpPr>
          <p:nvPr/>
        </p:nvCxnSpPr>
        <p:spPr>
          <a:xfrm flipH="1" flipV="1">
            <a:off x="7844024" y="2066763"/>
            <a:ext cx="140493" cy="65370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3" name="Picture 38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360" y="2087087"/>
            <a:ext cx="206913" cy="185542"/>
          </a:xfrm>
          <a:prstGeom prst="rect">
            <a:avLst/>
          </a:prstGeom>
        </p:spPr>
      </p:pic>
      <p:cxnSp>
        <p:nvCxnSpPr>
          <p:cNvPr id="388" name="Straight Connector 387"/>
          <p:cNvCxnSpPr>
            <a:stCxn id="275" idx="3"/>
            <a:endCxn id="386" idx="2"/>
          </p:cNvCxnSpPr>
          <p:nvPr/>
        </p:nvCxnSpPr>
        <p:spPr>
          <a:xfrm flipV="1">
            <a:off x="7761605" y="2909512"/>
            <a:ext cx="597651" cy="145945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3" name="Picture 39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685" y="3308388"/>
            <a:ext cx="125795" cy="173990"/>
          </a:xfrm>
          <a:prstGeom prst="rect">
            <a:avLst/>
          </a:prstGeom>
        </p:spPr>
      </p:pic>
      <p:pic>
        <p:nvPicPr>
          <p:cNvPr id="394" name="Picture 39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798" y="3680951"/>
            <a:ext cx="125795" cy="173990"/>
          </a:xfrm>
          <a:prstGeom prst="rect">
            <a:avLst/>
          </a:prstGeom>
        </p:spPr>
      </p:pic>
      <p:pic>
        <p:nvPicPr>
          <p:cNvPr id="395" name="Picture 39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554" y="4426341"/>
            <a:ext cx="125795" cy="173990"/>
          </a:xfrm>
          <a:prstGeom prst="rect">
            <a:avLst/>
          </a:prstGeom>
        </p:spPr>
      </p:pic>
      <p:pic>
        <p:nvPicPr>
          <p:cNvPr id="396" name="Picture 39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5745" y="4351567"/>
            <a:ext cx="125795" cy="173990"/>
          </a:xfrm>
          <a:prstGeom prst="rect">
            <a:avLst/>
          </a:prstGeom>
        </p:spPr>
      </p:pic>
      <p:cxnSp>
        <p:nvCxnSpPr>
          <p:cNvPr id="397" name="Straight Connector 396"/>
          <p:cNvCxnSpPr/>
          <p:nvPr/>
        </p:nvCxnSpPr>
        <p:spPr>
          <a:xfrm flipV="1">
            <a:off x="10926767" y="3779424"/>
            <a:ext cx="1631" cy="38108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>
            <a:endCxn id="405" idx="3"/>
          </p:cNvCxnSpPr>
          <p:nvPr/>
        </p:nvCxnSpPr>
        <p:spPr>
          <a:xfrm flipH="1">
            <a:off x="10300310" y="4328856"/>
            <a:ext cx="433597" cy="7477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>
            <a:stCxn id="406" idx="1"/>
          </p:cNvCxnSpPr>
          <p:nvPr/>
        </p:nvCxnSpPr>
        <p:spPr>
          <a:xfrm flipH="1" flipV="1">
            <a:off x="11122044" y="4323929"/>
            <a:ext cx="430957" cy="4928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>
          <a:xfrm flipV="1">
            <a:off x="11050348" y="4031153"/>
            <a:ext cx="330897" cy="232599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/>
          <p:nvPr/>
        </p:nvCxnSpPr>
        <p:spPr>
          <a:xfrm flipV="1">
            <a:off x="11564210" y="3834953"/>
            <a:ext cx="77704" cy="61688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2" name="Straight Connector 401"/>
          <p:cNvCxnSpPr/>
          <p:nvPr/>
        </p:nvCxnSpPr>
        <p:spPr>
          <a:xfrm flipH="1" flipV="1">
            <a:off x="10927583" y="3482379"/>
            <a:ext cx="1" cy="11643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>
            <a:endCxn id="395" idx="3"/>
          </p:cNvCxnSpPr>
          <p:nvPr/>
        </p:nvCxnSpPr>
        <p:spPr>
          <a:xfrm flipH="1">
            <a:off x="10011349" y="4488029"/>
            <a:ext cx="76996" cy="2530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4" name="Straight Connector 403"/>
          <p:cNvCxnSpPr/>
          <p:nvPr/>
        </p:nvCxnSpPr>
        <p:spPr>
          <a:xfrm flipH="1" flipV="1">
            <a:off x="11763233" y="4410117"/>
            <a:ext cx="71247" cy="4267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5" name="Picture 40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503" y="4310858"/>
            <a:ext cx="206913" cy="185542"/>
          </a:xfrm>
          <a:prstGeom prst="rect">
            <a:avLst/>
          </a:prstGeom>
        </p:spPr>
      </p:pic>
      <p:pic>
        <p:nvPicPr>
          <p:cNvPr id="406" name="Picture 40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895" y="4236085"/>
            <a:ext cx="206913" cy="185542"/>
          </a:xfrm>
          <a:prstGeom prst="rect">
            <a:avLst/>
          </a:prstGeom>
        </p:spPr>
      </p:pic>
      <p:pic>
        <p:nvPicPr>
          <p:cNvPr id="407" name="Picture 40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329" y="3858430"/>
            <a:ext cx="206913" cy="185542"/>
          </a:xfrm>
          <a:prstGeom prst="rect">
            <a:avLst/>
          </a:prstGeom>
        </p:spPr>
      </p:pic>
      <p:pic>
        <p:nvPicPr>
          <p:cNvPr id="408" name="Picture 40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126" y="3598815"/>
            <a:ext cx="206913" cy="185542"/>
          </a:xfrm>
          <a:prstGeom prst="rect">
            <a:avLst/>
          </a:prstGeom>
        </p:spPr>
      </p:pic>
      <p:pic>
        <p:nvPicPr>
          <p:cNvPr id="409" name="Picture 40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514" y="4714878"/>
            <a:ext cx="206913" cy="185542"/>
          </a:xfrm>
          <a:prstGeom prst="rect">
            <a:avLst/>
          </a:prstGeom>
        </p:spPr>
      </p:pic>
      <p:pic>
        <p:nvPicPr>
          <p:cNvPr id="410" name="Picture 40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735" y="4728150"/>
            <a:ext cx="206913" cy="185542"/>
          </a:xfrm>
          <a:prstGeom prst="rect">
            <a:avLst/>
          </a:prstGeom>
        </p:spPr>
      </p:pic>
      <p:cxnSp>
        <p:nvCxnSpPr>
          <p:cNvPr id="411" name="Straight Connector 410"/>
          <p:cNvCxnSpPr>
            <a:endCxn id="409" idx="3"/>
          </p:cNvCxnSpPr>
          <p:nvPr/>
        </p:nvCxnSpPr>
        <p:spPr>
          <a:xfrm flipH="1">
            <a:off x="10558321" y="4643280"/>
            <a:ext cx="232143" cy="164369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2" name="Straight Connector 411"/>
          <p:cNvCxnSpPr/>
          <p:nvPr/>
        </p:nvCxnSpPr>
        <p:spPr>
          <a:xfrm flipH="1" flipV="1">
            <a:off x="11010072" y="4575578"/>
            <a:ext cx="421875" cy="21865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3" name="Straight Connector 412"/>
          <p:cNvCxnSpPr/>
          <p:nvPr/>
        </p:nvCxnSpPr>
        <p:spPr>
          <a:xfrm flipH="1" flipV="1">
            <a:off x="10924522" y="4562951"/>
            <a:ext cx="6121" cy="37379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4" name="Picture 4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126" y="4936745"/>
            <a:ext cx="206913" cy="185542"/>
          </a:xfrm>
          <a:prstGeom prst="rect">
            <a:avLst/>
          </a:prstGeom>
        </p:spPr>
      </p:pic>
      <p:pic>
        <p:nvPicPr>
          <p:cNvPr id="415" name="Picture 4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505" y="4852084"/>
            <a:ext cx="125795" cy="173990"/>
          </a:xfrm>
          <a:prstGeom prst="rect">
            <a:avLst/>
          </a:prstGeom>
        </p:spPr>
      </p:pic>
      <p:cxnSp>
        <p:nvCxnSpPr>
          <p:cNvPr id="416" name="Straight Connector 415"/>
          <p:cNvCxnSpPr/>
          <p:nvPr/>
        </p:nvCxnSpPr>
        <p:spPr>
          <a:xfrm flipH="1" flipV="1">
            <a:off x="11616738" y="4907604"/>
            <a:ext cx="97501" cy="4570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7" name="Picture 4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694" y="4823967"/>
            <a:ext cx="125795" cy="173990"/>
          </a:xfrm>
          <a:prstGeom prst="rect">
            <a:avLst/>
          </a:prstGeom>
        </p:spPr>
      </p:pic>
      <p:cxnSp>
        <p:nvCxnSpPr>
          <p:cNvPr id="418" name="Straight Connector 417"/>
          <p:cNvCxnSpPr>
            <a:endCxn id="417" idx="3"/>
          </p:cNvCxnSpPr>
          <p:nvPr/>
        </p:nvCxnSpPr>
        <p:spPr>
          <a:xfrm flipH="1">
            <a:off x="10308489" y="4888775"/>
            <a:ext cx="65849" cy="2218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9" name="Picture 4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839" y="5049598"/>
            <a:ext cx="125795" cy="173990"/>
          </a:xfrm>
          <a:prstGeom prst="rect">
            <a:avLst/>
          </a:prstGeom>
        </p:spPr>
      </p:pic>
      <p:cxnSp>
        <p:nvCxnSpPr>
          <p:cNvPr id="420" name="Straight Connector 419"/>
          <p:cNvCxnSpPr>
            <a:endCxn id="414" idx="2"/>
          </p:cNvCxnSpPr>
          <p:nvPr/>
        </p:nvCxnSpPr>
        <p:spPr>
          <a:xfrm flipH="1" flipV="1">
            <a:off x="10927583" y="5122287"/>
            <a:ext cx="179992" cy="2853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3" name="Straight Connector 442"/>
          <p:cNvCxnSpPr>
            <a:stCxn id="264" idx="3"/>
          </p:cNvCxnSpPr>
          <p:nvPr/>
        </p:nvCxnSpPr>
        <p:spPr>
          <a:xfrm flipV="1">
            <a:off x="8679628" y="4496400"/>
            <a:ext cx="2054279" cy="673130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>
            <a:stCxn id="271" idx="0"/>
            <a:endCxn id="114" idx="3"/>
          </p:cNvCxnSpPr>
          <p:nvPr/>
        </p:nvCxnSpPr>
        <p:spPr>
          <a:xfrm flipV="1">
            <a:off x="4213423" y="2613963"/>
            <a:ext cx="99174" cy="1026885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1" name="Picture 27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013" y="3640848"/>
            <a:ext cx="348819" cy="307169"/>
          </a:xfrm>
          <a:prstGeom prst="rect">
            <a:avLst/>
          </a:prstGeom>
        </p:spPr>
      </p:pic>
      <p:cxnSp>
        <p:nvCxnSpPr>
          <p:cNvPr id="272" name="Straight Connector 271"/>
          <p:cNvCxnSpPr>
            <a:stCxn id="271" idx="1"/>
            <a:endCxn id="273" idx="3"/>
          </p:cNvCxnSpPr>
          <p:nvPr/>
        </p:nvCxnSpPr>
        <p:spPr>
          <a:xfrm flipH="1">
            <a:off x="3924605" y="3794433"/>
            <a:ext cx="114408" cy="183511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3" name="Picture 2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12" y="3836871"/>
            <a:ext cx="203993" cy="282145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3378971" y="3888926"/>
            <a:ext cx="4666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</a:t>
            </a:r>
            <a:endParaRPr lang="en-US" sz="9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364848" y="3697307"/>
            <a:ext cx="11377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Business</a:t>
            </a:r>
            <a:endParaRPr lang="en-US" sz="9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247516" y="3200577"/>
            <a:ext cx="13436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Create a Network</a:t>
            </a:r>
            <a:endParaRPr lang="en-US" sz="9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pic>
        <p:nvPicPr>
          <p:cNvPr id="239" name="Picture 2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97" y="895669"/>
            <a:ext cx="158030" cy="218573"/>
          </a:xfrm>
          <a:prstGeom prst="rect">
            <a:avLst/>
          </a:prstGeom>
        </p:spPr>
      </p:pic>
      <p:pic>
        <p:nvPicPr>
          <p:cNvPr id="240" name="Picture 2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332" y="1371165"/>
            <a:ext cx="158030" cy="218573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58" y="1363698"/>
            <a:ext cx="158030" cy="218573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16" y="2246192"/>
            <a:ext cx="158030" cy="218573"/>
          </a:xfrm>
          <a:prstGeom prst="rect">
            <a:avLst/>
          </a:prstGeom>
        </p:spPr>
      </p:pic>
      <p:pic>
        <p:nvPicPr>
          <p:cNvPr id="243" name="Picture 2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879" y="2246192"/>
            <a:ext cx="158030" cy="218573"/>
          </a:xfrm>
          <a:prstGeom prst="rect">
            <a:avLst/>
          </a:prstGeom>
        </p:spPr>
      </p:pic>
      <p:cxnSp>
        <p:nvCxnSpPr>
          <p:cNvPr id="244" name="Straight Connector 243"/>
          <p:cNvCxnSpPr/>
          <p:nvPr/>
        </p:nvCxnSpPr>
        <p:spPr>
          <a:xfrm flipV="1">
            <a:off x="4322588" y="1487404"/>
            <a:ext cx="2049" cy="478730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H="1">
            <a:off x="3540313" y="2217661"/>
            <a:ext cx="541386" cy="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255" idx="1"/>
          </p:cNvCxnSpPr>
          <p:nvPr/>
        </p:nvCxnSpPr>
        <p:spPr>
          <a:xfrm flipH="1" flipV="1">
            <a:off x="4569296" y="2211471"/>
            <a:ext cx="541386" cy="619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flipH="1" flipV="1">
            <a:off x="3758102" y="1846901"/>
            <a:ext cx="418224" cy="24893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 flipV="1">
            <a:off x="4479229" y="1803637"/>
            <a:ext cx="415687" cy="29220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 flipH="1" flipV="1">
            <a:off x="3386195" y="1570481"/>
            <a:ext cx="111831" cy="9675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 flipV="1">
            <a:off x="5124765" y="1557162"/>
            <a:ext cx="97615" cy="7749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 flipH="1" flipV="1">
            <a:off x="4323612" y="1114244"/>
            <a:ext cx="1" cy="14627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254" idx="1"/>
            <a:endCxn id="242" idx="3"/>
          </p:cNvCxnSpPr>
          <p:nvPr/>
        </p:nvCxnSpPr>
        <p:spPr>
          <a:xfrm flipH="1">
            <a:off x="3178546" y="2217661"/>
            <a:ext cx="100692" cy="137818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 flipH="1" flipV="1">
            <a:off x="5341803" y="2315939"/>
            <a:ext cx="122485" cy="5741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4" name="Picture 2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38" y="2101118"/>
            <a:ext cx="259933" cy="233086"/>
          </a:xfrm>
          <a:prstGeom prst="rect">
            <a:avLst/>
          </a:prstGeom>
        </p:spPr>
      </p:pic>
      <p:pic>
        <p:nvPicPr>
          <p:cNvPr id="255" name="Picture 2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062" y="2101119"/>
            <a:ext cx="259933" cy="233086"/>
          </a:xfrm>
          <a:prstGeom prst="rect">
            <a:avLst/>
          </a:prstGeom>
        </p:spPr>
      </p:pic>
      <p:pic>
        <p:nvPicPr>
          <p:cNvPr id="256" name="Picture 2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43" y="1619233"/>
            <a:ext cx="259933" cy="233086"/>
          </a:xfrm>
          <a:prstGeom prst="rect">
            <a:avLst/>
          </a:prstGeom>
        </p:spPr>
      </p:pic>
      <p:pic>
        <p:nvPicPr>
          <p:cNvPr id="257" name="Picture 2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53" y="1586655"/>
            <a:ext cx="259933" cy="233086"/>
          </a:xfrm>
          <a:prstGeom prst="rect">
            <a:avLst/>
          </a:prstGeom>
        </p:spPr>
      </p:pic>
      <p:pic>
        <p:nvPicPr>
          <p:cNvPr id="258" name="Picture 2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45" y="1260516"/>
            <a:ext cx="259933" cy="233086"/>
          </a:xfrm>
          <a:prstGeom prst="rect">
            <a:avLst/>
          </a:prstGeom>
        </p:spPr>
      </p:pic>
      <p:pic>
        <p:nvPicPr>
          <p:cNvPr id="259" name="Picture 2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090" y="2658343"/>
            <a:ext cx="259933" cy="233086"/>
          </a:xfrm>
          <a:prstGeom prst="rect">
            <a:avLst/>
          </a:prstGeom>
        </p:spPr>
      </p:pic>
      <p:pic>
        <p:nvPicPr>
          <p:cNvPr id="260" name="Picture 2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94" y="2679235"/>
            <a:ext cx="259933" cy="233086"/>
          </a:xfrm>
          <a:prstGeom prst="rect">
            <a:avLst/>
          </a:prstGeom>
        </p:spPr>
      </p:pic>
      <p:cxnSp>
        <p:nvCxnSpPr>
          <p:cNvPr id="261" name="Straight Connector 260"/>
          <p:cNvCxnSpPr/>
          <p:nvPr/>
        </p:nvCxnSpPr>
        <p:spPr>
          <a:xfrm flipH="1">
            <a:off x="3710590" y="2599751"/>
            <a:ext cx="410330" cy="162499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 flipH="1" flipV="1">
            <a:off x="4496399" y="2574353"/>
            <a:ext cx="462212" cy="18789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5" name="Picture 2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28" y="2834926"/>
            <a:ext cx="158030" cy="218573"/>
          </a:xfrm>
          <a:prstGeom prst="rect">
            <a:avLst/>
          </a:prstGeom>
        </p:spPr>
      </p:pic>
      <p:cxnSp>
        <p:nvCxnSpPr>
          <p:cNvPr id="266" name="Straight Connector 265"/>
          <p:cNvCxnSpPr/>
          <p:nvPr/>
        </p:nvCxnSpPr>
        <p:spPr>
          <a:xfrm flipH="1" flipV="1">
            <a:off x="5190752" y="2904673"/>
            <a:ext cx="122485" cy="5741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7" name="Picture 2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524" y="2795386"/>
            <a:ext cx="158030" cy="218573"/>
          </a:xfrm>
          <a:prstGeom prst="rect">
            <a:avLst/>
          </a:prstGeom>
        </p:spPr>
      </p:pic>
      <p:cxnSp>
        <p:nvCxnSpPr>
          <p:cNvPr id="268" name="Straight Connector 267"/>
          <p:cNvCxnSpPr>
            <a:stCxn id="259" idx="1"/>
            <a:endCxn id="267" idx="3"/>
          </p:cNvCxnSpPr>
          <p:nvPr/>
        </p:nvCxnSpPr>
        <p:spPr>
          <a:xfrm flipH="1">
            <a:off x="3428554" y="2774886"/>
            <a:ext cx="51536" cy="12978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943981" y="1911838"/>
            <a:ext cx="737231" cy="702125"/>
            <a:chOff x="10236326" y="3223453"/>
            <a:chExt cx="1422836" cy="1355082"/>
          </a:xfrm>
        </p:grpSpPr>
        <p:sp>
          <p:nvSpPr>
            <p:cNvPr id="114" name="Regular Pentagon 113"/>
            <p:cNvSpPr/>
            <p:nvPr/>
          </p:nvSpPr>
          <p:spPr>
            <a:xfrm>
              <a:off x="10236326" y="3223453"/>
              <a:ext cx="1422836" cy="1355082"/>
            </a:xfrm>
            <a:prstGeom prst="pentagon">
              <a:avLst/>
            </a:prstGeom>
            <a:solidFill>
              <a:srgbClr val="287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/>
                <a:t>Network</a:t>
              </a:r>
            </a:p>
            <a:p>
              <a:pPr algn="ctr"/>
              <a:r>
                <a:rPr lang="en-US" sz="600" dirty="0"/>
                <a:t>1</a:t>
              </a:r>
            </a:p>
          </p:txBody>
        </p:sp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2663" y="3380391"/>
              <a:ext cx="472681" cy="464834"/>
            </a:xfrm>
            <a:prstGeom prst="rect">
              <a:avLst/>
            </a:prstGeom>
          </p:spPr>
        </p:pic>
      </p:grpSp>
      <p:sp>
        <p:nvSpPr>
          <p:cNvPr id="293" name="TextBox 292"/>
          <p:cNvSpPr txBox="1"/>
          <p:nvPr/>
        </p:nvSpPr>
        <p:spPr>
          <a:xfrm>
            <a:off x="4585606" y="2262901"/>
            <a:ext cx="66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</a:t>
            </a:r>
          </a:p>
          <a:p>
            <a:r>
              <a:rPr lang="en-US" sz="9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Network</a:t>
            </a:r>
            <a:endParaRPr lang="en-US" sz="9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3807979" y="4464271"/>
            <a:ext cx="4904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Join</a:t>
            </a:r>
            <a:endParaRPr lang="en-US" sz="9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794539" y="5114022"/>
            <a:ext cx="1270418" cy="759880"/>
            <a:chOff x="2972348" y="4814643"/>
            <a:chExt cx="1270418" cy="759880"/>
          </a:xfrm>
        </p:grpSpPr>
        <p:grpSp>
          <p:nvGrpSpPr>
            <p:cNvPr id="129" name="Group 128"/>
            <p:cNvGrpSpPr/>
            <p:nvPr/>
          </p:nvGrpSpPr>
          <p:grpSpPr>
            <a:xfrm>
              <a:off x="2972348" y="4814643"/>
              <a:ext cx="737231" cy="702125"/>
              <a:chOff x="10257593" y="3220350"/>
              <a:chExt cx="1422837" cy="1355082"/>
            </a:xfrm>
          </p:grpSpPr>
          <p:sp>
            <p:nvSpPr>
              <p:cNvPr id="130" name="Regular Pentagon 129"/>
              <p:cNvSpPr/>
              <p:nvPr/>
            </p:nvSpPr>
            <p:spPr>
              <a:xfrm>
                <a:off x="10257593" y="3220350"/>
                <a:ext cx="1422837" cy="1355082"/>
              </a:xfrm>
              <a:prstGeom prst="pentagon">
                <a:avLst/>
              </a:prstGeom>
              <a:solidFill>
                <a:schemeClr val="bg1"/>
              </a:solidFill>
              <a:ln>
                <a:solidFill>
                  <a:srgbClr val="447BB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 smtClean="0">
                    <a:solidFill>
                      <a:srgbClr val="287FC2"/>
                    </a:solidFill>
                  </a:rPr>
                  <a:t>Network</a:t>
                </a:r>
              </a:p>
              <a:p>
                <a:pPr algn="ctr"/>
                <a:r>
                  <a:rPr lang="en-US" sz="600" dirty="0">
                    <a:solidFill>
                      <a:srgbClr val="287FC2"/>
                    </a:solidFill>
                  </a:rPr>
                  <a:t>2</a:t>
                </a:r>
              </a:p>
            </p:txBody>
          </p:sp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5501" y="3380391"/>
                <a:ext cx="467006" cy="464834"/>
              </a:xfrm>
              <a:prstGeom prst="rect">
                <a:avLst/>
              </a:prstGeom>
            </p:spPr>
          </p:pic>
        </p:grpSp>
        <p:sp>
          <p:nvSpPr>
            <p:cNvPr id="295" name="TextBox 294"/>
            <p:cNvSpPr txBox="1"/>
            <p:nvPr/>
          </p:nvSpPr>
          <p:spPr>
            <a:xfrm>
              <a:off x="3575324" y="5205191"/>
              <a:ext cx="6674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 Network</a:t>
              </a:r>
              <a:endParaRPr lang="en-US" sz="9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sp>
        <p:nvSpPr>
          <p:cNvPr id="296" name="TextBox 295"/>
          <p:cNvSpPr txBox="1"/>
          <p:nvPr/>
        </p:nvSpPr>
        <p:spPr>
          <a:xfrm>
            <a:off x="7906922" y="5226682"/>
            <a:ext cx="66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Network</a:t>
            </a:r>
            <a:endParaRPr lang="en-US" sz="9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247029" y="2350604"/>
            <a:ext cx="1142155" cy="622241"/>
            <a:chOff x="7424838" y="2051225"/>
            <a:chExt cx="1142155" cy="622241"/>
          </a:xfrm>
        </p:grpSpPr>
        <p:grpSp>
          <p:nvGrpSpPr>
            <p:cNvPr id="366" name="Group 365"/>
            <p:cNvGrpSpPr/>
            <p:nvPr/>
          </p:nvGrpSpPr>
          <p:grpSpPr>
            <a:xfrm>
              <a:off x="7424985" y="2051225"/>
              <a:ext cx="586855" cy="558909"/>
              <a:chOff x="10257590" y="3220349"/>
              <a:chExt cx="1422838" cy="1355083"/>
            </a:xfrm>
          </p:grpSpPr>
          <p:sp>
            <p:nvSpPr>
              <p:cNvPr id="386" name="Regular Pentagon 385"/>
              <p:cNvSpPr/>
              <p:nvPr/>
            </p:nvSpPr>
            <p:spPr>
              <a:xfrm>
                <a:off x="10257590" y="3220349"/>
                <a:ext cx="1422838" cy="1355083"/>
              </a:xfrm>
              <a:prstGeom prst="pentagon">
                <a:avLst/>
              </a:prstGeom>
              <a:solidFill>
                <a:schemeClr val="bg1"/>
              </a:solidFill>
              <a:ln>
                <a:solidFill>
                  <a:srgbClr val="447BB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/>
              </a:p>
            </p:txBody>
          </p:sp>
          <p:pic>
            <p:nvPicPr>
              <p:cNvPr id="387" name="Picture 386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5500" y="3380391"/>
                <a:ext cx="467005" cy="464835"/>
              </a:xfrm>
              <a:prstGeom prst="rect">
                <a:avLst/>
              </a:prstGeom>
            </p:spPr>
          </p:pic>
        </p:grpSp>
        <p:sp>
          <p:nvSpPr>
            <p:cNvPr id="385" name="TextBox 384"/>
            <p:cNvSpPr txBox="1"/>
            <p:nvPr/>
          </p:nvSpPr>
          <p:spPr>
            <a:xfrm>
              <a:off x="7424838" y="2302070"/>
              <a:ext cx="6174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Network</a:t>
              </a:r>
            </a:p>
            <a:p>
              <a:pPr algn="ctr"/>
              <a:r>
                <a:rPr lang="en-US" sz="7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4</a:t>
              </a:r>
              <a:endParaRPr lang="en-US" sz="7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7899551" y="2304134"/>
              <a:ext cx="6674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 Network</a:t>
              </a:r>
              <a:endParaRPr lang="en-US" sz="9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634011" y="4108256"/>
            <a:ext cx="1141004" cy="624258"/>
            <a:chOff x="9811820" y="3808877"/>
            <a:chExt cx="1141004" cy="624258"/>
          </a:xfrm>
        </p:grpSpPr>
        <p:grpSp>
          <p:nvGrpSpPr>
            <p:cNvPr id="421" name="Group 420"/>
            <p:cNvGrpSpPr/>
            <p:nvPr/>
          </p:nvGrpSpPr>
          <p:grpSpPr>
            <a:xfrm>
              <a:off x="9811967" y="3808877"/>
              <a:ext cx="586855" cy="558909"/>
              <a:chOff x="10257590" y="3220349"/>
              <a:chExt cx="1422838" cy="1355083"/>
            </a:xfrm>
          </p:grpSpPr>
          <p:sp>
            <p:nvSpPr>
              <p:cNvPr id="441" name="Regular Pentagon 440"/>
              <p:cNvSpPr/>
              <p:nvPr/>
            </p:nvSpPr>
            <p:spPr>
              <a:xfrm>
                <a:off x="10257590" y="3220349"/>
                <a:ext cx="1422838" cy="1355083"/>
              </a:xfrm>
              <a:prstGeom prst="pentagon">
                <a:avLst/>
              </a:prstGeom>
              <a:solidFill>
                <a:schemeClr val="bg1"/>
              </a:solidFill>
              <a:ln>
                <a:solidFill>
                  <a:srgbClr val="447BB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/>
              </a:p>
            </p:txBody>
          </p:sp>
          <p:pic>
            <p:nvPicPr>
              <p:cNvPr id="442" name="Picture 441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5500" y="3380391"/>
                <a:ext cx="467005" cy="464835"/>
              </a:xfrm>
              <a:prstGeom prst="rect">
                <a:avLst/>
              </a:prstGeom>
            </p:spPr>
          </p:pic>
        </p:grpSp>
        <p:sp>
          <p:nvSpPr>
            <p:cNvPr id="440" name="TextBox 439"/>
            <p:cNvSpPr txBox="1"/>
            <p:nvPr/>
          </p:nvSpPr>
          <p:spPr>
            <a:xfrm>
              <a:off x="9811820" y="4059722"/>
              <a:ext cx="6174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rgbClr val="287FC2"/>
                  </a:solidFill>
                  <a:latin typeface="Helvetica LT" panose="02000503040000020004" pitchFamily="2" charset="0"/>
                </a:rPr>
                <a:t>Network</a:t>
              </a:r>
            </a:p>
            <a:p>
              <a:pPr algn="ctr"/>
              <a:r>
                <a:rPr lang="en-US" sz="700" dirty="0" smtClean="0">
                  <a:solidFill>
                    <a:srgbClr val="287FC2"/>
                  </a:solidFill>
                  <a:latin typeface="Helvetica LT" panose="02000503040000020004" pitchFamily="2" charset="0"/>
                </a:rPr>
                <a:t>5</a:t>
              </a:r>
              <a:endParaRPr lang="en-US" sz="700" dirty="0">
                <a:solidFill>
                  <a:srgbClr val="287FC2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10285382" y="4063803"/>
              <a:ext cx="6674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 Network</a:t>
              </a:r>
              <a:endParaRPr lang="en-US" sz="9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pic>
        <p:nvPicPr>
          <p:cNvPr id="202" name="Picture 20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867" y="1846969"/>
            <a:ext cx="125795" cy="173990"/>
          </a:xfrm>
          <a:prstGeom prst="rect">
            <a:avLst/>
          </a:prstGeom>
        </p:spPr>
      </p:pic>
      <p:cxnSp>
        <p:nvCxnSpPr>
          <p:cNvPr id="204" name="Straight Connector 203"/>
          <p:cNvCxnSpPr/>
          <p:nvPr/>
        </p:nvCxnSpPr>
        <p:spPr>
          <a:xfrm flipH="1" flipV="1">
            <a:off x="10315765" y="2020960"/>
            <a:ext cx="1" cy="11643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" name="Picture 20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09" y="2137396"/>
            <a:ext cx="206913" cy="185542"/>
          </a:xfrm>
          <a:prstGeom prst="rect">
            <a:avLst/>
          </a:prstGeom>
        </p:spPr>
      </p:pic>
      <p:cxnSp>
        <p:nvCxnSpPr>
          <p:cNvPr id="217" name="Straight Connector 216"/>
          <p:cNvCxnSpPr>
            <a:endCxn id="205" idx="2"/>
          </p:cNvCxnSpPr>
          <p:nvPr/>
        </p:nvCxnSpPr>
        <p:spPr>
          <a:xfrm flipH="1" flipV="1">
            <a:off x="10315766" y="2322938"/>
            <a:ext cx="512981" cy="1851328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>
            <a:stCxn id="205" idx="1"/>
          </p:cNvCxnSpPr>
          <p:nvPr/>
        </p:nvCxnSpPr>
        <p:spPr>
          <a:xfrm flipH="1">
            <a:off x="8734278" y="2230167"/>
            <a:ext cx="1478031" cy="264599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8" name="TextBox 287"/>
          <p:cNvSpPr txBox="1"/>
          <p:nvPr/>
        </p:nvSpPr>
        <p:spPr>
          <a:xfrm>
            <a:off x="10440131" y="2691160"/>
            <a:ext cx="4245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9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9535755" y="2096661"/>
            <a:ext cx="4245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9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pic>
        <p:nvPicPr>
          <p:cNvPr id="290" name="Picture 2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647" y="1395870"/>
            <a:ext cx="125795" cy="173990"/>
          </a:xfrm>
          <a:prstGeom prst="rect">
            <a:avLst/>
          </a:prstGeom>
        </p:spPr>
      </p:pic>
      <p:cxnSp>
        <p:nvCxnSpPr>
          <p:cNvPr id="291" name="Straight Connector 290"/>
          <p:cNvCxnSpPr/>
          <p:nvPr/>
        </p:nvCxnSpPr>
        <p:spPr>
          <a:xfrm flipH="1" flipV="1">
            <a:off x="6596545" y="1569861"/>
            <a:ext cx="1" cy="11643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2" name="Picture 29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089" y="1686297"/>
            <a:ext cx="206913" cy="185542"/>
          </a:xfrm>
          <a:prstGeom prst="rect">
            <a:avLst/>
          </a:prstGeom>
        </p:spPr>
      </p:pic>
      <p:cxnSp>
        <p:nvCxnSpPr>
          <p:cNvPr id="297" name="Straight Connector 296"/>
          <p:cNvCxnSpPr>
            <a:endCxn id="292" idx="3"/>
          </p:cNvCxnSpPr>
          <p:nvPr/>
        </p:nvCxnSpPr>
        <p:spPr>
          <a:xfrm flipH="1" flipV="1">
            <a:off x="6700002" y="1779068"/>
            <a:ext cx="1639122" cy="71345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>
            <a:stCxn id="292" idx="1"/>
          </p:cNvCxnSpPr>
          <p:nvPr/>
        </p:nvCxnSpPr>
        <p:spPr>
          <a:xfrm flipH="1">
            <a:off x="4585606" y="1779068"/>
            <a:ext cx="1905589" cy="32522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9" name="TextBox 298"/>
          <p:cNvSpPr txBox="1"/>
          <p:nvPr/>
        </p:nvSpPr>
        <p:spPr>
          <a:xfrm>
            <a:off x="7029693" y="1727193"/>
            <a:ext cx="4245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9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300" name="TextBox 299"/>
          <p:cNvSpPr txBox="1"/>
          <p:nvPr/>
        </p:nvSpPr>
        <p:spPr>
          <a:xfrm>
            <a:off x="5582889" y="1677505"/>
            <a:ext cx="4245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9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cxnSp>
        <p:nvCxnSpPr>
          <p:cNvPr id="301" name="Straight Connector 300"/>
          <p:cNvCxnSpPr>
            <a:endCxn id="355" idx="2"/>
          </p:cNvCxnSpPr>
          <p:nvPr/>
        </p:nvCxnSpPr>
        <p:spPr>
          <a:xfrm flipH="1" flipV="1">
            <a:off x="9140210" y="3156040"/>
            <a:ext cx="1585080" cy="109530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6" name="Picture 3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5" y="2253382"/>
            <a:ext cx="2464957" cy="4382145"/>
          </a:xfrm>
          <a:prstGeom prst="rect">
            <a:avLst/>
          </a:prstGeom>
        </p:spPr>
      </p:pic>
      <p:pic>
        <p:nvPicPr>
          <p:cNvPr id="317" name="Picture 3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2" y="3333296"/>
            <a:ext cx="2350029" cy="600431"/>
          </a:xfrm>
          <a:prstGeom prst="rect">
            <a:avLst/>
          </a:prstGeom>
        </p:spPr>
      </p:pic>
      <p:sp>
        <p:nvSpPr>
          <p:cNvPr id="318" name="Oval 317"/>
          <p:cNvSpPr/>
          <p:nvPr/>
        </p:nvSpPr>
        <p:spPr>
          <a:xfrm>
            <a:off x="1532887" y="2630956"/>
            <a:ext cx="520627" cy="52062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2" name="Picture 3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68" y="4758598"/>
            <a:ext cx="376957" cy="375274"/>
          </a:xfrm>
          <a:prstGeom prst="rect">
            <a:avLst/>
          </a:prstGeom>
        </p:spPr>
      </p:pic>
      <p:pic>
        <p:nvPicPr>
          <p:cNvPr id="331" name="Picture 3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387" y="4857159"/>
            <a:ext cx="355080" cy="299546"/>
          </a:xfrm>
          <a:prstGeom prst="rect">
            <a:avLst/>
          </a:prstGeom>
        </p:spPr>
      </p:pic>
      <p:sp>
        <p:nvSpPr>
          <p:cNvPr id="330" name="TextBox 329"/>
          <p:cNvSpPr txBox="1"/>
          <p:nvPr/>
        </p:nvSpPr>
        <p:spPr>
          <a:xfrm>
            <a:off x="2901925" y="4110795"/>
            <a:ext cx="1485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Looking for the</a:t>
            </a:r>
          </a:p>
          <a:p>
            <a:r>
              <a:rPr lang="en-US" sz="1100" dirty="0" smtClean="0">
                <a:latin typeface="Helvetica LT" panose="02000503040000020004" pitchFamily="2" charset="0"/>
              </a:rPr>
              <a:t>members profile…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333" name="Freeform 332"/>
          <p:cNvSpPr/>
          <p:nvPr/>
        </p:nvSpPr>
        <p:spPr>
          <a:xfrm rot="1260970">
            <a:off x="2576069" y="3350311"/>
            <a:ext cx="4595078" cy="1150296"/>
          </a:xfrm>
          <a:custGeom>
            <a:avLst/>
            <a:gdLst>
              <a:gd name="connsiteX0" fmla="*/ 4817533 w 4817533"/>
              <a:gd name="connsiteY0" fmla="*/ 416135 h 780201"/>
              <a:gd name="connsiteX1" fmla="*/ 2048933 w 4817533"/>
              <a:gd name="connsiteY1" fmla="*/ 9735 h 780201"/>
              <a:gd name="connsiteX2" fmla="*/ 0 w 4817533"/>
              <a:gd name="connsiteY2" fmla="*/ 780201 h 780201"/>
              <a:gd name="connsiteX0" fmla="*/ 7423103 w 7423103"/>
              <a:gd name="connsiteY0" fmla="*/ 416135 h 1850617"/>
              <a:gd name="connsiteX1" fmla="*/ 4654503 w 7423103"/>
              <a:gd name="connsiteY1" fmla="*/ 9735 h 1850617"/>
              <a:gd name="connsiteX2" fmla="*/ 0 w 7423103"/>
              <a:gd name="connsiteY2" fmla="*/ 1850617 h 1850617"/>
              <a:gd name="connsiteX0" fmla="*/ 7423103 w 7423103"/>
              <a:gd name="connsiteY0" fmla="*/ 2456565 h 3891047"/>
              <a:gd name="connsiteX1" fmla="*/ 4408256 w 7423103"/>
              <a:gd name="connsiteY1" fmla="*/ 1186 h 3891047"/>
              <a:gd name="connsiteX2" fmla="*/ 0 w 7423103"/>
              <a:gd name="connsiteY2" fmla="*/ 3891047 h 3891047"/>
              <a:gd name="connsiteX0" fmla="*/ 7423103 w 7423103"/>
              <a:gd name="connsiteY0" fmla="*/ 2456569 h 3891051"/>
              <a:gd name="connsiteX1" fmla="*/ 4408256 w 7423103"/>
              <a:gd name="connsiteY1" fmla="*/ 1190 h 3891051"/>
              <a:gd name="connsiteX2" fmla="*/ 0 w 7423103"/>
              <a:gd name="connsiteY2" fmla="*/ 3891051 h 3891051"/>
              <a:gd name="connsiteX0" fmla="*/ 7423103 w 7423103"/>
              <a:gd name="connsiteY0" fmla="*/ 2549744 h 3984226"/>
              <a:gd name="connsiteX1" fmla="*/ 4408256 w 7423103"/>
              <a:gd name="connsiteY1" fmla="*/ 94365 h 3984226"/>
              <a:gd name="connsiteX2" fmla="*/ 0 w 7423103"/>
              <a:gd name="connsiteY2" fmla="*/ 3984226 h 3984226"/>
              <a:gd name="connsiteX0" fmla="*/ 7423103 w 7423103"/>
              <a:gd name="connsiteY0" fmla="*/ 2650845 h 4085327"/>
              <a:gd name="connsiteX1" fmla="*/ 4408256 w 7423103"/>
              <a:gd name="connsiteY1" fmla="*/ 195466 h 4085327"/>
              <a:gd name="connsiteX2" fmla="*/ 0 w 7423103"/>
              <a:gd name="connsiteY2" fmla="*/ 4085327 h 4085327"/>
              <a:gd name="connsiteX0" fmla="*/ 7423103 w 7423103"/>
              <a:gd name="connsiteY0" fmla="*/ 2650845 h 4085327"/>
              <a:gd name="connsiteX1" fmla="*/ 4408256 w 7423103"/>
              <a:gd name="connsiteY1" fmla="*/ 195466 h 4085327"/>
              <a:gd name="connsiteX2" fmla="*/ 0 w 7423103"/>
              <a:gd name="connsiteY2" fmla="*/ 4085327 h 4085327"/>
              <a:gd name="connsiteX0" fmla="*/ 7423103 w 7423103"/>
              <a:gd name="connsiteY0" fmla="*/ 2727275 h 4161757"/>
              <a:gd name="connsiteX1" fmla="*/ 4408256 w 7423103"/>
              <a:gd name="connsiteY1" fmla="*/ 271896 h 4161757"/>
              <a:gd name="connsiteX2" fmla="*/ 0 w 7423103"/>
              <a:gd name="connsiteY2" fmla="*/ 4161757 h 4161757"/>
              <a:gd name="connsiteX0" fmla="*/ 7423103 w 7423103"/>
              <a:gd name="connsiteY0" fmla="*/ 2956663 h 4391145"/>
              <a:gd name="connsiteX1" fmla="*/ 4261951 w 7423103"/>
              <a:gd name="connsiteY1" fmla="*/ 190452 h 4391145"/>
              <a:gd name="connsiteX2" fmla="*/ 0 w 7423103"/>
              <a:gd name="connsiteY2" fmla="*/ 4391145 h 4391145"/>
              <a:gd name="connsiteX0" fmla="*/ 7423103 w 7423103"/>
              <a:gd name="connsiteY0" fmla="*/ 3005756 h 4440238"/>
              <a:gd name="connsiteX1" fmla="*/ 4167219 w 7423103"/>
              <a:gd name="connsiteY1" fmla="*/ 176994 h 4440238"/>
              <a:gd name="connsiteX2" fmla="*/ 0 w 7423103"/>
              <a:gd name="connsiteY2" fmla="*/ 4440238 h 4440238"/>
              <a:gd name="connsiteX0" fmla="*/ 7423103 w 7423103"/>
              <a:gd name="connsiteY0" fmla="*/ 2886202 h 4320684"/>
              <a:gd name="connsiteX1" fmla="*/ 4213857 w 7423103"/>
              <a:gd name="connsiteY1" fmla="*/ 212007 h 4320684"/>
              <a:gd name="connsiteX2" fmla="*/ 0 w 7423103"/>
              <a:gd name="connsiteY2" fmla="*/ 4320684 h 432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3103" h="4320684">
                <a:moveTo>
                  <a:pt x="7423103" y="2886202"/>
                </a:moveTo>
                <a:cubicBezTo>
                  <a:pt x="6349757" y="-608588"/>
                  <a:pt x="5031840" y="-76756"/>
                  <a:pt x="4213857" y="212007"/>
                </a:cubicBezTo>
                <a:cubicBezTo>
                  <a:pt x="3259737" y="714361"/>
                  <a:pt x="713245" y="3394599"/>
                  <a:pt x="0" y="4320684"/>
                </a:cubicBezTo>
              </a:path>
            </a:pathLst>
          </a:custGeom>
          <a:noFill/>
          <a:ln>
            <a:solidFill>
              <a:srgbClr val="FFD7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3" name="Picture 3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8205">
            <a:off x="3103642" y="5083447"/>
            <a:ext cx="3227870" cy="381412"/>
          </a:xfrm>
          <a:prstGeom prst="rect">
            <a:avLst/>
          </a:prstGeom>
        </p:spPr>
      </p:pic>
      <p:pic>
        <p:nvPicPr>
          <p:cNvPr id="324" name="Picture 3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9450">
            <a:off x="2418312" y="4923120"/>
            <a:ext cx="2439965" cy="329243"/>
          </a:xfrm>
          <a:prstGeom prst="rect">
            <a:avLst/>
          </a:prstGeom>
        </p:spPr>
      </p:pic>
      <p:pic>
        <p:nvPicPr>
          <p:cNvPr id="327" name="Picture 3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6775">
            <a:off x="3568237" y="2437519"/>
            <a:ext cx="5712134" cy="355836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8180">
            <a:off x="3731087" y="3010709"/>
            <a:ext cx="4439395" cy="308288"/>
          </a:xfrm>
          <a:prstGeom prst="rect">
            <a:avLst/>
          </a:prstGeom>
        </p:spPr>
      </p:pic>
      <p:pic>
        <p:nvPicPr>
          <p:cNvPr id="328" name="Picture 3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1978">
            <a:off x="3666256" y="4359082"/>
            <a:ext cx="3400476" cy="381412"/>
          </a:xfrm>
          <a:prstGeom prst="rect">
            <a:avLst/>
          </a:prstGeom>
        </p:spPr>
      </p:pic>
      <p:pic>
        <p:nvPicPr>
          <p:cNvPr id="322" name="Picture 3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355">
            <a:off x="3817688" y="3821953"/>
            <a:ext cx="7534017" cy="599491"/>
          </a:xfrm>
          <a:prstGeom prst="rect">
            <a:avLst/>
          </a:prstGeom>
        </p:spPr>
      </p:pic>
      <p:pic>
        <p:nvPicPr>
          <p:cNvPr id="325" name="Picture 3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48267">
            <a:off x="3091214" y="2510012"/>
            <a:ext cx="2681785" cy="375007"/>
          </a:xfrm>
          <a:prstGeom prst="rect">
            <a:avLst/>
          </a:prstGeom>
        </p:spPr>
      </p:pic>
      <p:pic>
        <p:nvPicPr>
          <p:cNvPr id="326" name="Picture 3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85796">
            <a:off x="2332452" y="2381015"/>
            <a:ext cx="2681785" cy="37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3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3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00"/>
                            </p:stCondLst>
                            <p:childTnLst>
                              <p:par>
                                <p:cTn id="40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3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8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300"/>
                            </p:stCondLst>
                            <p:childTnLst>
                              <p:par>
                                <p:cTn id="52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3" dur="3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6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9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400"/>
                            </p:stCondLst>
                            <p:childTnLst>
                              <p:par>
                                <p:cTn id="64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5" dur="3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7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3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7" dur="3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8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3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1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600"/>
                            </p:stCondLst>
                            <p:childTnLst>
                              <p:par>
                                <p:cTn id="8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9" dur="3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9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3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2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700"/>
                            </p:stCondLst>
                            <p:childTnLst>
                              <p:par>
                                <p:cTn id="100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1" dur="3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3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300"/>
                            </p:stCondLst>
                            <p:childTnLst>
                              <p:par>
                                <p:cTn id="10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800"/>
                            </p:stCondLst>
                            <p:childTnLst>
                              <p:par>
                                <p:cTn id="112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3" dur="3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100"/>
                            </p:stCondLst>
                            <p:childTnLst>
                              <p:par>
                                <p:cTn id="1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3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400"/>
                            </p:stCondLst>
                            <p:childTnLst>
                              <p:par>
                                <p:cTn id="1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2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900"/>
                            </p:stCondLst>
                            <p:childTnLst>
                              <p:par>
                                <p:cTn id="12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5" dur="3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2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3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3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7" dur="3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300"/>
                            </p:stCondLst>
                            <p:childTnLst>
                              <p:par>
                                <p:cTn id="1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3800"/>
                            </p:stCondLst>
                            <p:childTnLst>
                              <p:par>
                                <p:cTn id="1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43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4800"/>
                            </p:stCondLst>
                            <p:childTnLst>
                              <p:par>
                                <p:cTn id="1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300"/>
                            </p:stCondLst>
                            <p:childTnLst>
                              <p:par>
                                <p:cTn id="16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800"/>
                            </p:stCondLst>
                            <p:childTnLst>
                              <p:par>
                                <p:cTn id="1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6300"/>
                            </p:stCondLst>
                            <p:childTnLst>
                              <p:par>
                                <p:cTn id="1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6800"/>
                            </p:stCondLst>
                            <p:childTnLst>
                              <p:par>
                                <p:cTn id="174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7300"/>
                            </p:stCondLst>
                            <p:childTnLst>
                              <p:par>
                                <p:cTn id="17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 animBg="1"/>
      <p:bldP spid="318" grpId="1" animBg="1"/>
      <p:bldP spid="330" grpId="0"/>
      <p:bldP spid="330" grpId="1"/>
      <p:bldP spid="3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" y="1716"/>
            <a:ext cx="12188949" cy="6856283"/>
          </a:xfrm>
          <a:prstGeom prst="rect">
            <a:avLst/>
          </a:prstGeom>
        </p:spPr>
      </p:pic>
      <p:sp>
        <p:nvSpPr>
          <p:cNvPr id="101" name="Rounded Rectangle 100"/>
          <p:cNvSpPr/>
          <p:nvPr/>
        </p:nvSpPr>
        <p:spPr>
          <a:xfrm>
            <a:off x="279008" y="234005"/>
            <a:ext cx="1021745" cy="1044341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235660" y="479960"/>
            <a:ext cx="40346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INBOX</a:t>
            </a:r>
            <a:endParaRPr lang="en-US" sz="3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1" y="299758"/>
            <a:ext cx="914402" cy="91440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52873" y="955181"/>
            <a:ext cx="39456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Inbox View</a:t>
            </a:r>
            <a:endParaRPr lang="en-US" sz="15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22" y="1460058"/>
            <a:ext cx="2464956" cy="43821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2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" y="1716"/>
            <a:ext cx="12188949" cy="6856283"/>
          </a:xfrm>
          <a:prstGeom prst="rect">
            <a:avLst/>
          </a:prstGeom>
          <a:ln w="6350">
            <a:solidFill>
              <a:schemeClr val="tx1"/>
            </a:solidFill>
            <a:prstDash val="dash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732" y="257016"/>
            <a:ext cx="2453512" cy="2453512"/>
          </a:xfrm>
          <a:prstGeom prst="rect">
            <a:avLst/>
          </a:prstGeom>
        </p:spPr>
      </p:pic>
      <p:sp>
        <p:nvSpPr>
          <p:cNvPr id="101" name="Rounded Rectangle 100"/>
          <p:cNvSpPr/>
          <p:nvPr/>
        </p:nvSpPr>
        <p:spPr>
          <a:xfrm>
            <a:off x="279008" y="234005"/>
            <a:ext cx="1021745" cy="1044341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235660" y="479960"/>
            <a:ext cx="40346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INBOX</a:t>
            </a:r>
            <a:endParaRPr lang="en-US" sz="3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1" y="299758"/>
            <a:ext cx="914402" cy="91440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52873" y="955181"/>
            <a:ext cx="39456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Inbox View</a:t>
            </a:r>
            <a:endParaRPr lang="en-US" sz="15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73" y="1460059"/>
            <a:ext cx="2464956" cy="4382145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3218431" y="1927424"/>
            <a:ext cx="233271" cy="2201622"/>
            <a:chOff x="3218431" y="1927424"/>
            <a:chExt cx="233271" cy="2201622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31" y="1927424"/>
              <a:ext cx="229936" cy="114736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31" y="2223873"/>
              <a:ext cx="229936" cy="11473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0350" y="2528328"/>
              <a:ext cx="229936" cy="114736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1766" y="2824777"/>
              <a:ext cx="229936" cy="114736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0350" y="3121226"/>
              <a:ext cx="229936" cy="114736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0350" y="3421412"/>
              <a:ext cx="229936" cy="114736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31" y="3717861"/>
              <a:ext cx="229936" cy="114736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31" y="4014310"/>
              <a:ext cx="229936" cy="114736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3222370" y="1927424"/>
            <a:ext cx="233270" cy="2201621"/>
            <a:chOff x="3476695" y="1927424"/>
            <a:chExt cx="233270" cy="2201621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695" y="1927424"/>
              <a:ext cx="229936" cy="114735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696" y="2223873"/>
              <a:ext cx="229934" cy="114735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8615" y="2528328"/>
              <a:ext cx="229934" cy="114735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31" y="2824777"/>
              <a:ext cx="229934" cy="114735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8615" y="3121226"/>
              <a:ext cx="229934" cy="114735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8615" y="3421412"/>
              <a:ext cx="229934" cy="114735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695" y="3717861"/>
              <a:ext cx="229936" cy="114735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696" y="4014310"/>
              <a:ext cx="229934" cy="114735"/>
            </a:xfrm>
            <a:prstGeom prst="rect">
              <a:avLst/>
            </a:prstGeom>
          </p:spPr>
        </p:pic>
      </p:grpSp>
      <p:sp>
        <p:nvSpPr>
          <p:cNvPr id="103" name="TextBox 102"/>
          <p:cNvSpPr txBox="1"/>
          <p:nvPr/>
        </p:nvSpPr>
        <p:spPr>
          <a:xfrm>
            <a:off x="2670053" y="1162139"/>
            <a:ext cx="1556627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 Record!</a:t>
            </a:r>
            <a:endParaRPr lang="en-US" sz="1100" b="1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411" y="3082858"/>
            <a:ext cx="1933204" cy="3775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55" y="4139417"/>
            <a:ext cx="1379088" cy="2710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03" y="4569168"/>
            <a:ext cx="1592051" cy="2288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13" y="4118580"/>
            <a:ext cx="1238491" cy="2739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121" y="3039088"/>
            <a:ext cx="1751256" cy="3825057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4437780" y="2768915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480123" y="3805761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797909" y="4296477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796951" y="3832596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9653896" y="2768915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951" y="656107"/>
            <a:ext cx="430794" cy="44552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707" y="1230810"/>
            <a:ext cx="445522" cy="44102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529" y="1819397"/>
            <a:ext cx="414021" cy="44552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222" y="2195083"/>
            <a:ext cx="445522" cy="35146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733" y="425710"/>
            <a:ext cx="445522" cy="3555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347" y="1884434"/>
            <a:ext cx="431268" cy="43126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907" y="1245275"/>
            <a:ext cx="413430" cy="4104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700" y="704025"/>
            <a:ext cx="429275" cy="424939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4709657" y="2579048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52000" y="3615894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069786" y="4106610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068828" y="3642729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9925773" y="2579048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312918" y="2396861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355261" y="3433707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673047" y="3924423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672089" y="3460542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9529034" y="2396861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648071" y="2238100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690414" y="3274946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7008200" y="3765662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007242" y="3301781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864187" y="2238100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4293815" y="2078054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336158" y="3114900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653944" y="3605616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652986" y="3141735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9509931" y="2078054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487977" y="1856782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530320" y="2893628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6848106" y="3384344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847148" y="2920463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9704093" y="1856782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078480" y="1856781"/>
            <a:ext cx="538385" cy="243969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616453" y="1402080"/>
            <a:ext cx="264102" cy="777748"/>
          </a:xfrm>
          <a:custGeom>
            <a:avLst/>
            <a:gdLst>
              <a:gd name="connsiteX0" fmla="*/ 164592 w 239747"/>
              <a:gd name="connsiteY0" fmla="*/ 0 h 749808"/>
              <a:gd name="connsiteX1" fmla="*/ 231648 w 239747"/>
              <a:gd name="connsiteY1" fmla="*/ 402336 h 749808"/>
              <a:gd name="connsiteX2" fmla="*/ 0 w 239747"/>
              <a:gd name="connsiteY2" fmla="*/ 749808 h 749808"/>
              <a:gd name="connsiteX0" fmla="*/ 187452 w 264102"/>
              <a:gd name="connsiteY0" fmla="*/ 0 h 777748"/>
              <a:gd name="connsiteX1" fmla="*/ 254508 w 264102"/>
              <a:gd name="connsiteY1" fmla="*/ 402336 h 777748"/>
              <a:gd name="connsiteX2" fmla="*/ 0 w 264102"/>
              <a:gd name="connsiteY2" fmla="*/ 777748 h 7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102" h="777748">
                <a:moveTo>
                  <a:pt x="187452" y="0"/>
                </a:moveTo>
                <a:cubicBezTo>
                  <a:pt x="234696" y="138684"/>
                  <a:pt x="285750" y="272711"/>
                  <a:pt x="254508" y="402336"/>
                </a:cubicBezTo>
                <a:cubicBezTo>
                  <a:pt x="223266" y="531961"/>
                  <a:pt x="102108" y="666496"/>
                  <a:pt x="0" y="77774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34" y="330526"/>
            <a:ext cx="622774" cy="880815"/>
          </a:xfrm>
          <a:prstGeom prst="rect">
            <a:avLst/>
          </a:prstGeom>
        </p:spPr>
      </p:pic>
      <p:cxnSp>
        <p:nvCxnSpPr>
          <p:cNvPr id="11" name="Straight Connector 10"/>
          <p:cNvCxnSpPr>
            <a:stCxn id="44" idx="2"/>
          </p:cNvCxnSpPr>
          <p:nvPr/>
        </p:nvCxnSpPr>
        <p:spPr>
          <a:xfrm flipH="1">
            <a:off x="5113538" y="781227"/>
            <a:ext cx="2163956" cy="2599589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endCxn id="4" idx="0"/>
          </p:cNvCxnSpPr>
          <p:nvPr/>
        </p:nvCxnSpPr>
        <p:spPr>
          <a:xfrm flipH="1">
            <a:off x="5632699" y="1101630"/>
            <a:ext cx="2065252" cy="3037787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41" idx="1"/>
            <a:endCxn id="5" idx="0"/>
          </p:cNvCxnSpPr>
          <p:nvPr/>
        </p:nvCxnSpPr>
        <p:spPr>
          <a:xfrm flipH="1">
            <a:off x="7200329" y="1451321"/>
            <a:ext cx="727378" cy="3117847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42" idx="2"/>
            <a:endCxn id="6" idx="0"/>
          </p:cNvCxnSpPr>
          <p:nvPr/>
        </p:nvCxnSpPr>
        <p:spPr>
          <a:xfrm>
            <a:off x="7968540" y="2264919"/>
            <a:ext cx="543119" cy="1853661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7509744" y="2396861"/>
            <a:ext cx="1884192" cy="685997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6663919" y="3167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Announcement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8035685" y="356981"/>
            <a:ext cx="890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Events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8510477" y="1367867"/>
            <a:ext cx="1143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Connections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8271943" y="2188635"/>
            <a:ext cx="13938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Referral Received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511626" y="2739286"/>
            <a:ext cx="13938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Referral Closed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332709" y="2409609"/>
            <a:ext cx="13938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Comment on Post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374277" y="1332872"/>
            <a:ext cx="8885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Network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712528" y="640329"/>
            <a:ext cx="6405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Group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cxnSp>
        <p:nvCxnSpPr>
          <p:cNvPr id="136" name="Straight Connector 135"/>
          <p:cNvCxnSpPr>
            <a:endCxn id="46" idx="1"/>
          </p:cNvCxnSpPr>
          <p:nvPr/>
        </p:nvCxnSpPr>
        <p:spPr>
          <a:xfrm>
            <a:off x="4206075" y="-40434"/>
            <a:ext cx="2006832" cy="1490937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>
            <a:endCxn id="47" idx="1"/>
          </p:cNvCxnSpPr>
          <p:nvPr/>
        </p:nvCxnSpPr>
        <p:spPr>
          <a:xfrm>
            <a:off x="5565010" y="-88461"/>
            <a:ext cx="846690" cy="1004956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>
            <a:endCxn id="45" idx="1"/>
          </p:cNvCxnSpPr>
          <p:nvPr/>
        </p:nvCxnSpPr>
        <p:spPr>
          <a:xfrm>
            <a:off x="2467842" y="-18471"/>
            <a:ext cx="3965505" cy="2118539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400"/>
                            </p:stCondLst>
                            <p:childTnLst>
                              <p:par>
                                <p:cTn id="40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100"/>
                            </p:stCondLst>
                            <p:childTnLst>
                              <p:par>
                                <p:cTn id="66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4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7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2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800"/>
                            </p:stCondLst>
                            <p:childTnLst>
                              <p:par>
                                <p:cTn id="92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3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1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4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9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2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800"/>
                            </p:stCondLst>
                            <p:childTnLst>
                              <p:par>
                                <p:cTn id="1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100"/>
                            </p:stCondLst>
                            <p:childTnLst>
                              <p:par>
                                <p:cTn id="1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600"/>
                            </p:stCondLst>
                            <p:childTnLst>
                              <p:par>
                                <p:cTn id="1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3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9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3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200"/>
                            </p:stCondLst>
                            <p:childTnLst>
                              <p:par>
                                <p:cTn id="144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3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3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3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11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3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400"/>
                            </p:stCondLst>
                            <p:childTnLst>
                              <p:par>
                                <p:cTn id="1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3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1700"/>
                            </p:stCondLst>
                            <p:childTnLst>
                              <p:par>
                                <p:cTn id="1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3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3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2300"/>
                            </p:stCondLst>
                            <p:childTnLst>
                              <p:par>
                                <p:cTn id="1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3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2600"/>
                            </p:stCondLst>
                            <p:childTnLst>
                              <p:par>
                                <p:cTn id="1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3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2900"/>
                            </p:stCondLst>
                            <p:childTnLst>
                              <p:par>
                                <p:cTn id="1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3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3200"/>
                            </p:stCondLst>
                            <p:childTnLst>
                              <p:par>
                                <p:cTn id="199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3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3800"/>
                            </p:stCondLst>
                            <p:childTnLst>
                              <p:par>
                                <p:cTn id="207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100"/>
                            </p:stCondLst>
                            <p:childTnLst>
                              <p:par>
                                <p:cTn id="211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4400"/>
                            </p:stCondLst>
                            <p:childTnLst>
                              <p:par>
                                <p:cTn id="215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3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3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3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3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3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3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3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3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3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3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3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3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3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3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3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3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3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3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"/>
                            </p:stCondLst>
                            <p:childTnLst>
                              <p:par>
                                <p:cTn id="2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00"/>
                            </p:stCondLst>
                            <p:childTnLst>
                              <p:par>
                                <p:cTn id="29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300"/>
                            </p:stCondLst>
                            <p:childTnLst>
                              <p:par>
                                <p:cTn id="2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3" grpId="1"/>
      <p:bldP spid="79" grpId="0"/>
      <p:bldP spid="80" grpId="0"/>
      <p:bldP spid="104" grpId="0"/>
      <p:bldP spid="105" grpId="0"/>
      <p:bldP spid="106" grpId="0"/>
      <p:bldP spid="74" grpId="0"/>
      <p:bldP spid="75" grpId="0"/>
      <p:bldP spid="76" grpId="0"/>
      <p:bldP spid="77" grpId="0"/>
      <p:bldP spid="78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0" grpId="0" animBg="1"/>
      <p:bldP spid="13" grpId="0" animBg="1"/>
      <p:bldP spid="83" grpId="0"/>
      <p:bldP spid="118" grpId="0"/>
      <p:bldP spid="119" grpId="0"/>
      <p:bldP spid="120" grpId="0"/>
      <p:bldP spid="121" grpId="0"/>
      <p:bldP spid="122" grpId="0"/>
      <p:bldP spid="133" grpId="0"/>
      <p:bldP spid="1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" y="1719"/>
            <a:ext cx="12188944" cy="68562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929" y="1278346"/>
            <a:ext cx="463953" cy="641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73" y="1460059"/>
            <a:ext cx="2464956" cy="438214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904152" y="2896008"/>
            <a:ext cx="1464034" cy="1464034"/>
            <a:chOff x="5904152" y="2896008"/>
            <a:chExt cx="1464034" cy="1464034"/>
          </a:xfrm>
        </p:grpSpPr>
        <p:sp>
          <p:nvSpPr>
            <p:cNvPr id="2" name="Oval 1"/>
            <p:cNvSpPr/>
            <p:nvPr/>
          </p:nvSpPr>
          <p:spPr>
            <a:xfrm>
              <a:off x="5904152" y="2896008"/>
              <a:ext cx="1464034" cy="14640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1010" y="3172866"/>
              <a:ext cx="910319" cy="910319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273" y="3909948"/>
            <a:ext cx="532899" cy="644767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9" idx="1"/>
            <a:endCxn id="2" idx="6"/>
          </p:cNvCxnSpPr>
          <p:nvPr/>
        </p:nvCxnSpPr>
        <p:spPr>
          <a:xfrm flipH="1">
            <a:off x="7368186" y="1599197"/>
            <a:ext cx="1895743" cy="2028828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" idx="2"/>
            <a:endCxn id="10" idx="3"/>
          </p:cNvCxnSpPr>
          <p:nvPr/>
        </p:nvCxnSpPr>
        <p:spPr>
          <a:xfrm flipH="1">
            <a:off x="3573229" y="3628025"/>
            <a:ext cx="2330923" cy="23107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5207499" y="694171"/>
            <a:ext cx="4025153" cy="704228"/>
          </a:xfrm>
          <a:custGeom>
            <a:avLst/>
            <a:gdLst>
              <a:gd name="connsiteX0" fmla="*/ 0 w 5549153"/>
              <a:gd name="connsiteY0" fmla="*/ 802698 h 802698"/>
              <a:gd name="connsiteX1" fmla="*/ 2617694 w 5549153"/>
              <a:gd name="connsiteY1" fmla="*/ 4839 h 802698"/>
              <a:gd name="connsiteX2" fmla="*/ 5549153 w 5549153"/>
              <a:gd name="connsiteY2" fmla="*/ 488933 h 802698"/>
              <a:gd name="connsiteX0" fmla="*/ 0 w 4346887"/>
              <a:gd name="connsiteY0" fmla="*/ 311631 h 488933"/>
              <a:gd name="connsiteX1" fmla="*/ 1415428 w 4346887"/>
              <a:gd name="connsiteY1" fmla="*/ 4839 h 488933"/>
              <a:gd name="connsiteX2" fmla="*/ 4346887 w 4346887"/>
              <a:gd name="connsiteY2" fmla="*/ 488933 h 488933"/>
              <a:gd name="connsiteX0" fmla="*/ 0 w 4346887"/>
              <a:gd name="connsiteY0" fmla="*/ 345142 h 522444"/>
              <a:gd name="connsiteX1" fmla="*/ 2135095 w 4346887"/>
              <a:gd name="connsiteY1" fmla="*/ 4483 h 522444"/>
              <a:gd name="connsiteX2" fmla="*/ 4346887 w 4346887"/>
              <a:gd name="connsiteY2" fmla="*/ 522444 h 522444"/>
              <a:gd name="connsiteX0" fmla="*/ 0 w 4346887"/>
              <a:gd name="connsiteY0" fmla="*/ 345142 h 522444"/>
              <a:gd name="connsiteX1" fmla="*/ 2135095 w 4346887"/>
              <a:gd name="connsiteY1" fmla="*/ 4483 h 522444"/>
              <a:gd name="connsiteX2" fmla="*/ 4346887 w 4346887"/>
              <a:gd name="connsiteY2" fmla="*/ 522444 h 522444"/>
              <a:gd name="connsiteX0" fmla="*/ 0 w 4346887"/>
              <a:gd name="connsiteY0" fmla="*/ 420705 h 598007"/>
              <a:gd name="connsiteX1" fmla="*/ 2160495 w 4346887"/>
              <a:gd name="connsiteY1" fmla="*/ 3846 h 598007"/>
              <a:gd name="connsiteX2" fmla="*/ 4346887 w 4346887"/>
              <a:gd name="connsiteY2" fmla="*/ 598007 h 598007"/>
              <a:gd name="connsiteX0" fmla="*/ 0 w 4025153"/>
              <a:gd name="connsiteY0" fmla="*/ 361438 h 598007"/>
              <a:gd name="connsiteX1" fmla="*/ 1838761 w 4025153"/>
              <a:gd name="connsiteY1" fmla="*/ 3846 h 598007"/>
              <a:gd name="connsiteX2" fmla="*/ 4025153 w 4025153"/>
              <a:gd name="connsiteY2" fmla="*/ 598007 h 598007"/>
              <a:gd name="connsiteX0" fmla="*/ 0 w 4025153"/>
              <a:gd name="connsiteY0" fmla="*/ 470850 h 707419"/>
              <a:gd name="connsiteX1" fmla="*/ 2025027 w 4025153"/>
              <a:gd name="connsiteY1" fmla="*/ 3191 h 707419"/>
              <a:gd name="connsiteX2" fmla="*/ 4025153 w 4025153"/>
              <a:gd name="connsiteY2" fmla="*/ 707419 h 707419"/>
              <a:gd name="connsiteX0" fmla="*/ 0 w 4025153"/>
              <a:gd name="connsiteY0" fmla="*/ 467659 h 704228"/>
              <a:gd name="connsiteX1" fmla="*/ 2025027 w 4025153"/>
              <a:gd name="connsiteY1" fmla="*/ 0 h 704228"/>
              <a:gd name="connsiteX2" fmla="*/ 4025153 w 4025153"/>
              <a:gd name="connsiteY2" fmla="*/ 704228 h 70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5153" h="704228">
                <a:moveTo>
                  <a:pt x="0" y="467659"/>
                </a:moveTo>
                <a:cubicBezTo>
                  <a:pt x="846417" y="94876"/>
                  <a:pt x="1066302" y="1494"/>
                  <a:pt x="2025027" y="0"/>
                </a:cubicBezTo>
                <a:cubicBezTo>
                  <a:pt x="3017619" y="66239"/>
                  <a:pt x="3671047" y="553322"/>
                  <a:pt x="4025153" y="704228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9145069" y="1920047"/>
            <a:ext cx="701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9008" y="234005"/>
            <a:ext cx="1021745" cy="1044341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235660" y="479960"/>
            <a:ext cx="40346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SETTINGS</a:t>
            </a:r>
            <a:endParaRPr lang="en-US" sz="3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1" y="299758"/>
            <a:ext cx="914402" cy="91440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52873" y="955181"/>
            <a:ext cx="39456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Settings View</a:t>
            </a:r>
            <a:endParaRPr lang="en-US" sz="15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752472" y="122084"/>
            <a:ext cx="1699228" cy="1591059"/>
            <a:chOff x="9752472" y="122084"/>
            <a:chExt cx="1699228" cy="15910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2472" y="122084"/>
              <a:ext cx="1664986" cy="159105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9878350" y="694023"/>
              <a:ext cx="15733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287FC2"/>
                  </a:solidFill>
                  <a:latin typeface="Helvetica LT" panose="02000503040000020004" pitchFamily="2" charset="0"/>
                </a:rPr>
                <a:t>Change password?</a:t>
              </a:r>
            </a:p>
            <a:p>
              <a:r>
                <a:rPr lang="en-US" sz="1100" dirty="0" smtClean="0">
                  <a:solidFill>
                    <a:srgbClr val="287FC2"/>
                  </a:solidFill>
                  <a:latin typeface="Helvetica LT" panose="02000503040000020004" pitchFamily="2" charset="0"/>
                </a:rPr>
                <a:t>Language Settings?</a:t>
              </a:r>
              <a:endParaRPr lang="en-US" sz="1100" dirty="0">
                <a:solidFill>
                  <a:srgbClr val="287FC2"/>
                </a:solidFill>
                <a:latin typeface="Helvetica LT" panose="02000503040000020004" pitchFamily="2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882" y="710356"/>
            <a:ext cx="805774" cy="82910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79485" y="97993"/>
            <a:ext cx="15065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QUICK START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79485" y="421954"/>
            <a:ext cx="15065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BASICS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79485" y="745915"/>
            <a:ext cx="15065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PERSONAL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79485" y="1069876"/>
            <a:ext cx="15065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BUSINESS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79485" y="1393837"/>
            <a:ext cx="15065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NETWORK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79485" y="1717798"/>
            <a:ext cx="15065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GROUP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79485" y="2041759"/>
            <a:ext cx="15065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RADAR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79485" y="2365720"/>
            <a:ext cx="44478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CONNECTIONS AND ADDING CONNECTIONS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79485" y="2689681"/>
            <a:ext cx="44478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SENDING AND MANAGING REFERRALS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79485" y="3013642"/>
            <a:ext cx="19470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EVENTS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79485" y="3799185"/>
            <a:ext cx="19470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SETTINGS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79485" y="4123147"/>
            <a:ext cx="20604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OTHER FEATURES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560624" y="97993"/>
            <a:ext cx="4417515" cy="4557827"/>
          </a:xfrm>
          <a:custGeom>
            <a:avLst/>
            <a:gdLst>
              <a:gd name="connsiteX0" fmla="*/ 0 w 4457700"/>
              <a:gd name="connsiteY0" fmla="*/ 0 h 4541520"/>
              <a:gd name="connsiteX1" fmla="*/ 0 w 4457700"/>
              <a:gd name="connsiteY1" fmla="*/ 4541520 h 4541520"/>
              <a:gd name="connsiteX2" fmla="*/ 4457700 w 4457700"/>
              <a:gd name="connsiteY2" fmla="*/ 4541520 h 4541520"/>
              <a:gd name="connsiteX3" fmla="*/ 4457700 w 4457700"/>
              <a:gd name="connsiteY3" fmla="*/ 2171700 h 4541520"/>
              <a:gd name="connsiteX4" fmla="*/ 1584960 w 4457700"/>
              <a:gd name="connsiteY4" fmla="*/ 2171700 h 4541520"/>
              <a:gd name="connsiteX5" fmla="*/ 1584960 w 4457700"/>
              <a:gd name="connsiteY5" fmla="*/ 7620 h 4541520"/>
              <a:gd name="connsiteX6" fmla="*/ 0 w 4457700"/>
              <a:gd name="connsiteY6" fmla="*/ 0 h 454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7700" h="4541520">
                <a:moveTo>
                  <a:pt x="0" y="0"/>
                </a:moveTo>
                <a:lnTo>
                  <a:pt x="0" y="4541520"/>
                </a:lnTo>
                <a:lnTo>
                  <a:pt x="4457700" y="4541520"/>
                </a:lnTo>
                <a:lnTo>
                  <a:pt x="4457700" y="2171700"/>
                </a:lnTo>
                <a:lnTo>
                  <a:pt x="1584960" y="2171700"/>
                </a:lnTo>
                <a:lnTo>
                  <a:pt x="1584960" y="762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287F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1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3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6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9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2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8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1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7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3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6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1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600"/>
                            </p:stCondLst>
                            <p:childTnLst>
                              <p:par>
                                <p:cTn id="10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8" grpId="0"/>
      <p:bldP spid="30" grpId="0"/>
      <p:bldP spid="31" grpId="0"/>
      <p:bldP spid="32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" y="1719"/>
            <a:ext cx="12185895" cy="68562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4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14:flythrough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" y="1719"/>
            <a:ext cx="12185895" cy="6856279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5220641" y="2840918"/>
            <a:ext cx="1750718" cy="1176165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79008" y="234005"/>
            <a:ext cx="1021745" cy="1044341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235660" y="479960"/>
            <a:ext cx="5185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LANGUAGE SETTINGS</a:t>
            </a:r>
            <a:endParaRPr lang="en-US" sz="3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1" y="299758"/>
            <a:ext cx="914402" cy="91440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52873" y="955181"/>
            <a:ext cx="39456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Settings View</a:t>
            </a:r>
            <a:endParaRPr lang="en-US" sz="15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5" y="2384960"/>
            <a:ext cx="2464957" cy="411898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542515" y="3031147"/>
            <a:ext cx="77813" cy="778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2542515" y="3328327"/>
            <a:ext cx="77813" cy="778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2542515" y="3622680"/>
            <a:ext cx="77813" cy="778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2542515" y="3920843"/>
            <a:ext cx="77813" cy="778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542515" y="4215525"/>
            <a:ext cx="77813" cy="778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2542515" y="4510207"/>
            <a:ext cx="77813" cy="778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39" y="3030660"/>
            <a:ext cx="1058321" cy="79668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4939553" y="3845859"/>
            <a:ext cx="502023" cy="654423"/>
          </a:xfrm>
          <a:custGeom>
            <a:avLst/>
            <a:gdLst>
              <a:gd name="connsiteX0" fmla="*/ 0 w 502023"/>
              <a:gd name="connsiteY0" fmla="*/ 654423 h 654423"/>
              <a:gd name="connsiteX1" fmla="*/ 188259 w 502023"/>
              <a:gd name="connsiteY1" fmla="*/ 268941 h 654423"/>
              <a:gd name="connsiteX2" fmla="*/ 502023 w 502023"/>
              <a:gd name="connsiteY2" fmla="*/ 0 h 65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023" h="654423">
                <a:moveTo>
                  <a:pt x="0" y="654423"/>
                </a:moveTo>
                <a:cubicBezTo>
                  <a:pt x="52294" y="516217"/>
                  <a:pt x="104589" y="378011"/>
                  <a:pt x="188259" y="268941"/>
                </a:cubicBezTo>
                <a:cubicBezTo>
                  <a:pt x="271930" y="159870"/>
                  <a:pt x="386976" y="79935"/>
                  <a:pt x="50202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606988" y="3935506"/>
            <a:ext cx="797859" cy="1246094"/>
          </a:xfrm>
          <a:custGeom>
            <a:avLst/>
            <a:gdLst>
              <a:gd name="connsiteX0" fmla="*/ 797859 w 797859"/>
              <a:gd name="connsiteY0" fmla="*/ 1246094 h 1246094"/>
              <a:gd name="connsiteX1" fmla="*/ 475130 w 797859"/>
              <a:gd name="connsiteY1" fmla="*/ 591670 h 1246094"/>
              <a:gd name="connsiteX2" fmla="*/ 0 w 797859"/>
              <a:gd name="connsiteY2" fmla="*/ 0 h 124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7859" h="1246094">
                <a:moveTo>
                  <a:pt x="797859" y="1246094"/>
                </a:moveTo>
                <a:cubicBezTo>
                  <a:pt x="702982" y="1022723"/>
                  <a:pt x="608106" y="799352"/>
                  <a:pt x="475130" y="591670"/>
                </a:cubicBezTo>
                <a:cubicBezTo>
                  <a:pt x="342153" y="383988"/>
                  <a:pt x="171076" y="191994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687671" y="2393576"/>
            <a:ext cx="770964" cy="564777"/>
          </a:xfrm>
          <a:custGeom>
            <a:avLst/>
            <a:gdLst>
              <a:gd name="connsiteX0" fmla="*/ 770964 w 770964"/>
              <a:gd name="connsiteY0" fmla="*/ 0 h 564777"/>
              <a:gd name="connsiteX1" fmla="*/ 430305 w 770964"/>
              <a:gd name="connsiteY1" fmla="*/ 134471 h 564777"/>
              <a:gd name="connsiteX2" fmla="*/ 0 w 770964"/>
              <a:gd name="connsiteY2" fmla="*/ 564777 h 56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0964" h="564777">
                <a:moveTo>
                  <a:pt x="770964" y="0"/>
                </a:moveTo>
                <a:cubicBezTo>
                  <a:pt x="664881" y="20171"/>
                  <a:pt x="558799" y="40342"/>
                  <a:pt x="430305" y="134471"/>
                </a:cubicBezTo>
                <a:cubicBezTo>
                  <a:pt x="301811" y="228601"/>
                  <a:pt x="150905" y="396689"/>
                  <a:pt x="0" y="56477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481482" y="1129553"/>
            <a:ext cx="1532965" cy="1739153"/>
          </a:xfrm>
          <a:custGeom>
            <a:avLst/>
            <a:gdLst>
              <a:gd name="connsiteX0" fmla="*/ 1532965 w 1532965"/>
              <a:gd name="connsiteY0" fmla="*/ 0 h 1739153"/>
              <a:gd name="connsiteX1" fmla="*/ 618565 w 1532965"/>
              <a:gd name="connsiteY1" fmla="*/ 672353 h 1739153"/>
              <a:gd name="connsiteX2" fmla="*/ 0 w 1532965"/>
              <a:gd name="connsiteY2" fmla="*/ 1739153 h 1739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2965" h="1739153">
                <a:moveTo>
                  <a:pt x="1532965" y="0"/>
                </a:moveTo>
                <a:cubicBezTo>
                  <a:pt x="1203512" y="191247"/>
                  <a:pt x="874059" y="382494"/>
                  <a:pt x="618565" y="672353"/>
                </a:cubicBezTo>
                <a:cubicBezTo>
                  <a:pt x="363071" y="962212"/>
                  <a:pt x="181535" y="1350682"/>
                  <a:pt x="0" y="173915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6212541" y="1066800"/>
            <a:ext cx="121277" cy="1766047"/>
          </a:xfrm>
          <a:custGeom>
            <a:avLst/>
            <a:gdLst>
              <a:gd name="connsiteX0" fmla="*/ 0 w 121277"/>
              <a:gd name="connsiteY0" fmla="*/ 0 h 1766047"/>
              <a:gd name="connsiteX1" fmla="*/ 116541 w 121277"/>
              <a:gd name="connsiteY1" fmla="*/ 762000 h 1766047"/>
              <a:gd name="connsiteX2" fmla="*/ 98612 w 121277"/>
              <a:gd name="connsiteY2" fmla="*/ 1766047 h 176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277" h="1766047">
                <a:moveTo>
                  <a:pt x="0" y="0"/>
                </a:moveTo>
                <a:cubicBezTo>
                  <a:pt x="50053" y="233829"/>
                  <a:pt x="100106" y="467659"/>
                  <a:pt x="116541" y="762000"/>
                </a:cubicBezTo>
                <a:cubicBezTo>
                  <a:pt x="132976" y="1056341"/>
                  <a:pt x="101600" y="1600200"/>
                  <a:pt x="98612" y="17660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3567953" y="3307976"/>
            <a:ext cx="1667435" cy="475130"/>
          </a:xfrm>
          <a:custGeom>
            <a:avLst/>
            <a:gdLst>
              <a:gd name="connsiteX0" fmla="*/ 0 w 1667435"/>
              <a:gd name="connsiteY0" fmla="*/ 475130 h 475130"/>
              <a:gd name="connsiteX1" fmla="*/ 690282 w 1667435"/>
              <a:gd name="connsiteY1" fmla="*/ 143436 h 475130"/>
              <a:gd name="connsiteX2" fmla="*/ 1667435 w 1667435"/>
              <a:gd name="connsiteY2" fmla="*/ 0 h 475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7435" h="475130">
                <a:moveTo>
                  <a:pt x="0" y="475130"/>
                </a:moveTo>
                <a:cubicBezTo>
                  <a:pt x="206188" y="348877"/>
                  <a:pt x="412376" y="222624"/>
                  <a:pt x="690282" y="143436"/>
                </a:cubicBezTo>
                <a:cubicBezTo>
                  <a:pt x="968188" y="64248"/>
                  <a:pt x="1317811" y="32124"/>
                  <a:pt x="166743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281082" y="3783106"/>
            <a:ext cx="2088777" cy="1452282"/>
          </a:xfrm>
          <a:custGeom>
            <a:avLst/>
            <a:gdLst>
              <a:gd name="connsiteX0" fmla="*/ 0 w 2088777"/>
              <a:gd name="connsiteY0" fmla="*/ 1452282 h 1452282"/>
              <a:gd name="connsiteX1" fmla="*/ 914400 w 2088777"/>
              <a:gd name="connsiteY1" fmla="*/ 600635 h 1452282"/>
              <a:gd name="connsiteX2" fmla="*/ 2088777 w 2088777"/>
              <a:gd name="connsiteY2" fmla="*/ 0 h 145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8777" h="1452282">
                <a:moveTo>
                  <a:pt x="0" y="1452282"/>
                </a:moveTo>
                <a:cubicBezTo>
                  <a:pt x="283135" y="1147482"/>
                  <a:pt x="566271" y="842682"/>
                  <a:pt x="914400" y="600635"/>
                </a:cubicBezTo>
                <a:cubicBezTo>
                  <a:pt x="1262530" y="358588"/>
                  <a:pt x="1675653" y="179294"/>
                  <a:pt x="208877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898776" y="4016188"/>
            <a:ext cx="353948" cy="1622612"/>
          </a:xfrm>
          <a:custGeom>
            <a:avLst/>
            <a:gdLst>
              <a:gd name="connsiteX0" fmla="*/ 0 w 353948"/>
              <a:gd name="connsiteY0" fmla="*/ 1622612 h 1622612"/>
              <a:gd name="connsiteX1" fmla="*/ 304800 w 353948"/>
              <a:gd name="connsiteY1" fmla="*/ 797859 h 1622612"/>
              <a:gd name="connsiteX2" fmla="*/ 349624 w 353948"/>
              <a:gd name="connsiteY2" fmla="*/ 0 h 1622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3948" h="1622612">
                <a:moveTo>
                  <a:pt x="0" y="1622612"/>
                </a:moveTo>
                <a:cubicBezTo>
                  <a:pt x="123264" y="1345453"/>
                  <a:pt x="246529" y="1068294"/>
                  <a:pt x="304800" y="797859"/>
                </a:cubicBezTo>
                <a:cubicBezTo>
                  <a:pt x="363071" y="527424"/>
                  <a:pt x="356347" y="263712"/>
                  <a:pt x="34962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392706" y="4025153"/>
            <a:ext cx="1721223" cy="2241176"/>
          </a:xfrm>
          <a:custGeom>
            <a:avLst/>
            <a:gdLst>
              <a:gd name="connsiteX0" fmla="*/ 0 w 1721223"/>
              <a:gd name="connsiteY0" fmla="*/ 2241176 h 2241176"/>
              <a:gd name="connsiteX1" fmla="*/ 1174376 w 1721223"/>
              <a:gd name="connsiteY1" fmla="*/ 1425388 h 2241176"/>
              <a:gd name="connsiteX2" fmla="*/ 1721223 w 1721223"/>
              <a:gd name="connsiteY2" fmla="*/ 0 h 224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1223" h="2241176">
                <a:moveTo>
                  <a:pt x="0" y="2241176"/>
                </a:moveTo>
                <a:cubicBezTo>
                  <a:pt x="443753" y="2020046"/>
                  <a:pt x="887506" y="1798917"/>
                  <a:pt x="1174376" y="1425388"/>
                </a:cubicBezTo>
                <a:cubicBezTo>
                  <a:pt x="1461246" y="1051859"/>
                  <a:pt x="1591234" y="525929"/>
                  <a:pt x="172122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6804212" y="3827929"/>
            <a:ext cx="2330823" cy="2303930"/>
          </a:xfrm>
          <a:custGeom>
            <a:avLst/>
            <a:gdLst>
              <a:gd name="connsiteX0" fmla="*/ 2330823 w 2330823"/>
              <a:gd name="connsiteY0" fmla="*/ 2303930 h 2303930"/>
              <a:gd name="connsiteX1" fmla="*/ 1488141 w 2330823"/>
              <a:gd name="connsiteY1" fmla="*/ 1174377 h 2303930"/>
              <a:gd name="connsiteX2" fmla="*/ 0 w 2330823"/>
              <a:gd name="connsiteY2" fmla="*/ 0 h 2303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0823" h="2303930">
                <a:moveTo>
                  <a:pt x="2330823" y="2303930"/>
                </a:moveTo>
                <a:cubicBezTo>
                  <a:pt x="2103717" y="1931147"/>
                  <a:pt x="1876611" y="1558365"/>
                  <a:pt x="1488141" y="1174377"/>
                </a:cubicBezTo>
                <a:cubicBezTo>
                  <a:pt x="1099671" y="790389"/>
                  <a:pt x="231588" y="189753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875929" y="3756212"/>
            <a:ext cx="2026024" cy="779929"/>
          </a:xfrm>
          <a:custGeom>
            <a:avLst/>
            <a:gdLst>
              <a:gd name="connsiteX0" fmla="*/ 2026024 w 2026024"/>
              <a:gd name="connsiteY0" fmla="*/ 779929 h 779929"/>
              <a:gd name="connsiteX1" fmla="*/ 887506 w 2026024"/>
              <a:gd name="connsiteY1" fmla="*/ 555812 h 779929"/>
              <a:gd name="connsiteX2" fmla="*/ 0 w 2026024"/>
              <a:gd name="connsiteY2" fmla="*/ 0 h 779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6024" h="779929">
                <a:moveTo>
                  <a:pt x="2026024" y="779929"/>
                </a:moveTo>
                <a:cubicBezTo>
                  <a:pt x="1625600" y="732864"/>
                  <a:pt x="1225177" y="685800"/>
                  <a:pt x="887506" y="555812"/>
                </a:cubicBezTo>
                <a:cubicBezTo>
                  <a:pt x="549835" y="425824"/>
                  <a:pt x="94129" y="79188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6974541" y="3451412"/>
            <a:ext cx="3675530" cy="1165412"/>
          </a:xfrm>
          <a:custGeom>
            <a:avLst/>
            <a:gdLst>
              <a:gd name="connsiteX0" fmla="*/ 3675530 w 3675530"/>
              <a:gd name="connsiteY0" fmla="*/ 1165412 h 1165412"/>
              <a:gd name="connsiteX1" fmla="*/ 1972235 w 3675530"/>
              <a:gd name="connsiteY1" fmla="*/ 286870 h 1165412"/>
              <a:gd name="connsiteX2" fmla="*/ 0 w 3675530"/>
              <a:gd name="connsiteY2" fmla="*/ 0 h 116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75530" h="1165412">
                <a:moveTo>
                  <a:pt x="3675530" y="1165412"/>
                </a:moveTo>
                <a:cubicBezTo>
                  <a:pt x="3130176" y="823258"/>
                  <a:pt x="2584823" y="481105"/>
                  <a:pt x="1972235" y="286870"/>
                </a:cubicBezTo>
                <a:cubicBezTo>
                  <a:pt x="1359647" y="92635"/>
                  <a:pt x="679823" y="46317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965576" y="3612776"/>
            <a:ext cx="457200" cy="170330"/>
          </a:xfrm>
          <a:custGeom>
            <a:avLst/>
            <a:gdLst>
              <a:gd name="connsiteX0" fmla="*/ 457200 w 457200"/>
              <a:gd name="connsiteY0" fmla="*/ 170330 h 170330"/>
              <a:gd name="connsiteX1" fmla="*/ 215153 w 457200"/>
              <a:gd name="connsiteY1" fmla="*/ 44824 h 170330"/>
              <a:gd name="connsiteX2" fmla="*/ 0 w 457200"/>
              <a:gd name="connsiteY2" fmla="*/ 0 h 17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170330">
                <a:moveTo>
                  <a:pt x="457200" y="170330"/>
                </a:moveTo>
                <a:cubicBezTo>
                  <a:pt x="374276" y="121771"/>
                  <a:pt x="291353" y="73212"/>
                  <a:pt x="215153" y="44824"/>
                </a:cubicBezTo>
                <a:cubicBezTo>
                  <a:pt x="138953" y="16436"/>
                  <a:pt x="31376" y="4482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6992471" y="3346824"/>
            <a:ext cx="3442447" cy="86658"/>
          </a:xfrm>
          <a:custGeom>
            <a:avLst/>
            <a:gdLst>
              <a:gd name="connsiteX0" fmla="*/ 3442447 w 3442447"/>
              <a:gd name="connsiteY0" fmla="*/ 86658 h 86658"/>
              <a:gd name="connsiteX1" fmla="*/ 1918447 w 3442447"/>
              <a:gd name="connsiteY1" fmla="*/ 5976 h 86658"/>
              <a:gd name="connsiteX2" fmla="*/ 0 w 3442447"/>
              <a:gd name="connsiteY2" fmla="*/ 5976 h 86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2447" h="86658">
                <a:moveTo>
                  <a:pt x="3442447" y="86658"/>
                </a:moveTo>
                <a:cubicBezTo>
                  <a:pt x="2967317" y="53040"/>
                  <a:pt x="2492188" y="19423"/>
                  <a:pt x="1918447" y="5976"/>
                </a:cubicBezTo>
                <a:cubicBezTo>
                  <a:pt x="1344706" y="-7471"/>
                  <a:pt x="0" y="5976"/>
                  <a:pt x="0" y="597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6929718" y="2501153"/>
            <a:ext cx="2366682" cy="690282"/>
          </a:xfrm>
          <a:custGeom>
            <a:avLst/>
            <a:gdLst>
              <a:gd name="connsiteX0" fmla="*/ 2366682 w 2366682"/>
              <a:gd name="connsiteY0" fmla="*/ 0 h 690282"/>
              <a:gd name="connsiteX1" fmla="*/ 1156447 w 2366682"/>
              <a:gd name="connsiteY1" fmla="*/ 439271 h 690282"/>
              <a:gd name="connsiteX2" fmla="*/ 0 w 2366682"/>
              <a:gd name="connsiteY2" fmla="*/ 690282 h 69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6682" h="690282">
                <a:moveTo>
                  <a:pt x="2366682" y="0"/>
                </a:moveTo>
                <a:cubicBezTo>
                  <a:pt x="1958788" y="162112"/>
                  <a:pt x="1550894" y="324224"/>
                  <a:pt x="1156447" y="439271"/>
                </a:cubicBezTo>
                <a:cubicBezTo>
                  <a:pt x="762000" y="554318"/>
                  <a:pt x="381000" y="622300"/>
                  <a:pt x="0" y="69028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6866965" y="995082"/>
            <a:ext cx="3254188" cy="2124636"/>
          </a:xfrm>
          <a:custGeom>
            <a:avLst/>
            <a:gdLst>
              <a:gd name="connsiteX0" fmla="*/ 3254188 w 3254188"/>
              <a:gd name="connsiteY0" fmla="*/ 0 h 2124636"/>
              <a:gd name="connsiteX1" fmla="*/ 1891553 w 3254188"/>
              <a:gd name="connsiteY1" fmla="*/ 1524000 h 2124636"/>
              <a:gd name="connsiteX2" fmla="*/ 0 w 3254188"/>
              <a:gd name="connsiteY2" fmla="*/ 2124636 h 212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4188" h="2124636">
                <a:moveTo>
                  <a:pt x="3254188" y="0"/>
                </a:moveTo>
                <a:cubicBezTo>
                  <a:pt x="2844053" y="584947"/>
                  <a:pt x="2433918" y="1169894"/>
                  <a:pt x="1891553" y="1524000"/>
                </a:cubicBezTo>
                <a:cubicBezTo>
                  <a:pt x="1349188" y="1878106"/>
                  <a:pt x="674594" y="2001371"/>
                  <a:pt x="0" y="212463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6974541" y="2178424"/>
            <a:ext cx="3962400" cy="1093694"/>
          </a:xfrm>
          <a:custGeom>
            <a:avLst/>
            <a:gdLst>
              <a:gd name="connsiteX0" fmla="*/ 3962400 w 3962400"/>
              <a:gd name="connsiteY0" fmla="*/ 0 h 1093694"/>
              <a:gd name="connsiteX1" fmla="*/ 3039035 w 3962400"/>
              <a:gd name="connsiteY1" fmla="*/ 690282 h 1093694"/>
              <a:gd name="connsiteX2" fmla="*/ 0 w 3962400"/>
              <a:gd name="connsiteY2" fmla="*/ 1093694 h 109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2400" h="1093694">
                <a:moveTo>
                  <a:pt x="3962400" y="0"/>
                </a:moveTo>
                <a:cubicBezTo>
                  <a:pt x="3830917" y="254000"/>
                  <a:pt x="3699435" y="508000"/>
                  <a:pt x="3039035" y="690282"/>
                </a:cubicBezTo>
                <a:cubicBezTo>
                  <a:pt x="2378635" y="872564"/>
                  <a:pt x="478117" y="1029447"/>
                  <a:pt x="0" y="109369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3388659" y="2913529"/>
            <a:ext cx="1900517" cy="239014"/>
          </a:xfrm>
          <a:custGeom>
            <a:avLst/>
            <a:gdLst>
              <a:gd name="connsiteX0" fmla="*/ 0 w 1900517"/>
              <a:gd name="connsiteY0" fmla="*/ 0 h 239014"/>
              <a:gd name="connsiteX1" fmla="*/ 654423 w 1900517"/>
              <a:gd name="connsiteY1" fmla="*/ 215153 h 239014"/>
              <a:gd name="connsiteX2" fmla="*/ 1900517 w 1900517"/>
              <a:gd name="connsiteY2" fmla="*/ 224118 h 2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0517" h="239014">
                <a:moveTo>
                  <a:pt x="0" y="0"/>
                </a:moveTo>
                <a:cubicBezTo>
                  <a:pt x="168835" y="88900"/>
                  <a:pt x="337670" y="177800"/>
                  <a:pt x="654423" y="215153"/>
                </a:cubicBezTo>
                <a:cubicBezTo>
                  <a:pt x="971176" y="252506"/>
                  <a:pt x="1435846" y="238312"/>
                  <a:pt x="1900517" y="22411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141694" y="1577788"/>
            <a:ext cx="1568824" cy="1272988"/>
          </a:xfrm>
          <a:custGeom>
            <a:avLst/>
            <a:gdLst>
              <a:gd name="connsiteX0" fmla="*/ 0 w 1568824"/>
              <a:gd name="connsiteY0" fmla="*/ 0 h 1272988"/>
              <a:gd name="connsiteX1" fmla="*/ 1021977 w 1568824"/>
              <a:gd name="connsiteY1" fmla="*/ 717177 h 1272988"/>
              <a:gd name="connsiteX2" fmla="*/ 1568824 w 1568824"/>
              <a:gd name="connsiteY2" fmla="*/ 1272988 h 127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8824" h="1272988">
                <a:moveTo>
                  <a:pt x="0" y="0"/>
                </a:moveTo>
                <a:cubicBezTo>
                  <a:pt x="380253" y="252506"/>
                  <a:pt x="760506" y="505012"/>
                  <a:pt x="1021977" y="717177"/>
                </a:cubicBezTo>
                <a:cubicBezTo>
                  <a:pt x="1283448" y="929342"/>
                  <a:pt x="1426136" y="1101165"/>
                  <a:pt x="1568824" y="12729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2572871" y="1891553"/>
            <a:ext cx="3012141" cy="1021976"/>
          </a:xfrm>
          <a:custGeom>
            <a:avLst/>
            <a:gdLst>
              <a:gd name="connsiteX0" fmla="*/ 0 w 3012141"/>
              <a:gd name="connsiteY0" fmla="*/ 0 h 1021976"/>
              <a:gd name="connsiteX1" fmla="*/ 2088776 w 3012141"/>
              <a:gd name="connsiteY1" fmla="*/ 645459 h 1021976"/>
              <a:gd name="connsiteX2" fmla="*/ 3012141 w 3012141"/>
              <a:gd name="connsiteY2" fmla="*/ 1021976 h 102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12141" h="1021976">
                <a:moveTo>
                  <a:pt x="0" y="0"/>
                </a:moveTo>
                <a:lnTo>
                  <a:pt x="2088776" y="645459"/>
                </a:lnTo>
                <a:cubicBezTo>
                  <a:pt x="2590799" y="815788"/>
                  <a:pt x="2846294" y="959223"/>
                  <a:pt x="3012141" y="102197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788894" y="1936376"/>
            <a:ext cx="4724400" cy="1030942"/>
          </a:xfrm>
          <a:custGeom>
            <a:avLst/>
            <a:gdLst>
              <a:gd name="connsiteX0" fmla="*/ 0 w 4724400"/>
              <a:gd name="connsiteY0" fmla="*/ 0 h 1030942"/>
              <a:gd name="connsiteX1" fmla="*/ 2662518 w 4724400"/>
              <a:gd name="connsiteY1" fmla="*/ 376518 h 1030942"/>
              <a:gd name="connsiteX2" fmla="*/ 4724400 w 4724400"/>
              <a:gd name="connsiteY2" fmla="*/ 1030942 h 10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24400" h="1030942">
                <a:moveTo>
                  <a:pt x="0" y="0"/>
                </a:moveTo>
                <a:cubicBezTo>
                  <a:pt x="937559" y="102347"/>
                  <a:pt x="1875118" y="204694"/>
                  <a:pt x="2662518" y="376518"/>
                </a:cubicBezTo>
                <a:cubicBezTo>
                  <a:pt x="3449918" y="548342"/>
                  <a:pt x="4087159" y="789642"/>
                  <a:pt x="4724400" y="103094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073662" y="465093"/>
            <a:ext cx="962334" cy="604014"/>
            <a:chOff x="6073662" y="465093"/>
            <a:chExt cx="962334" cy="604014"/>
          </a:xfrm>
        </p:grpSpPr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3662" y="720388"/>
              <a:ext cx="234696" cy="320702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373" y="692370"/>
              <a:ext cx="572623" cy="376737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6094475" y="465093"/>
              <a:ext cx="63001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300" dirty="0" smtClean="0">
                  <a:latin typeface="Helvetica LT" panose="02000503040000020004" pitchFamily="2" charset="0"/>
                </a:rPr>
                <a:t>Hi!</a:t>
              </a:r>
              <a:endParaRPr lang="en-US" sz="1300" dirty="0">
                <a:latin typeface="Helvetica LT" panose="02000503040000020004" pitchFamily="2" charset="0"/>
              </a:endParaRPr>
            </a:p>
          </p:txBody>
        </p:sp>
      </p:grpSp>
      <p:sp>
        <p:nvSpPr>
          <p:cNvPr id="2" name="Freeform 1"/>
          <p:cNvSpPr/>
          <p:nvPr/>
        </p:nvSpPr>
        <p:spPr>
          <a:xfrm>
            <a:off x="5407152" y="2237232"/>
            <a:ext cx="536448" cy="573024"/>
          </a:xfrm>
          <a:custGeom>
            <a:avLst/>
            <a:gdLst>
              <a:gd name="connsiteX0" fmla="*/ 0 w 536448"/>
              <a:gd name="connsiteY0" fmla="*/ 0 h 573024"/>
              <a:gd name="connsiteX1" fmla="*/ 298704 w 536448"/>
              <a:gd name="connsiteY1" fmla="*/ 286512 h 573024"/>
              <a:gd name="connsiteX2" fmla="*/ 536448 w 536448"/>
              <a:gd name="connsiteY2" fmla="*/ 573024 h 57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448" h="573024">
                <a:moveTo>
                  <a:pt x="0" y="0"/>
                </a:moveTo>
                <a:cubicBezTo>
                  <a:pt x="104648" y="95504"/>
                  <a:pt x="209296" y="191008"/>
                  <a:pt x="298704" y="286512"/>
                </a:cubicBezTo>
                <a:cubicBezTo>
                  <a:pt x="388112" y="382016"/>
                  <a:pt x="462280" y="477520"/>
                  <a:pt x="536448" y="5730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7360182" y="4907328"/>
            <a:ext cx="946559" cy="661176"/>
            <a:chOff x="7360182" y="4907328"/>
            <a:chExt cx="946559" cy="661176"/>
          </a:xfrm>
        </p:grpSpPr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182" y="5219785"/>
              <a:ext cx="234696" cy="320702"/>
            </a:xfrm>
            <a:prstGeom prst="rect">
              <a:avLst/>
            </a:prstGeom>
          </p:spPr>
        </p:pic>
        <p:pic>
          <p:nvPicPr>
            <p:cNvPr id="173" name="Picture 17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1494" y="5191767"/>
              <a:ext cx="565247" cy="376737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7384434" y="4907328"/>
              <a:ext cx="63001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300" dirty="0">
                  <a:latin typeface="Helvetica LT" panose="02000503040000020004" pitchFamily="2" charset="0"/>
                </a:rPr>
                <a:t>你</a:t>
              </a:r>
              <a:r>
                <a:rPr lang="ja-JP" altLang="en-US" sz="1300" dirty="0" smtClean="0">
                  <a:latin typeface="Helvetica LT" panose="02000503040000020004" pitchFamily="2" charset="0"/>
                </a:rPr>
                <a:t>好</a:t>
              </a:r>
              <a:r>
                <a:rPr lang="zh-CN" altLang="en-US" sz="1300" dirty="0" smtClean="0">
                  <a:latin typeface="Helvetica LT" panose="02000503040000020004" pitchFamily="2" charset="0"/>
                </a:rPr>
                <a:t>！</a:t>
              </a:r>
              <a:endParaRPr lang="en-US" sz="1300" dirty="0">
                <a:latin typeface="Helvetica LT" panose="02000503040000020004" pitchFamily="2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97409" y="4104200"/>
            <a:ext cx="1100396" cy="612538"/>
            <a:chOff x="8697409" y="4104200"/>
            <a:chExt cx="1100396" cy="612538"/>
          </a:xfrm>
        </p:grpSpPr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476" y="4396036"/>
              <a:ext cx="234696" cy="320702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2810" y="4415138"/>
              <a:ext cx="564995" cy="282497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8697409" y="4104200"/>
              <a:ext cx="10869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err="1" smtClean="0">
                  <a:latin typeface="Helvetica LT" panose="02000503040000020004" pitchFamily="2" charset="0"/>
                </a:rPr>
                <a:t>Apa</a:t>
              </a:r>
              <a:r>
                <a:rPr lang="en-US" altLang="ja-JP" sz="1200" dirty="0" smtClean="0">
                  <a:latin typeface="Helvetica LT" panose="02000503040000020004" pitchFamily="2" charset="0"/>
                </a:rPr>
                <a:t> </a:t>
              </a:r>
              <a:r>
                <a:rPr lang="en-US" altLang="ja-JP" sz="1200" dirty="0" err="1" smtClean="0">
                  <a:latin typeface="Helvetica LT" panose="02000503040000020004" pitchFamily="2" charset="0"/>
                </a:rPr>
                <a:t>Khabar</a:t>
              </a:r>
              <a:r>
                <a:rPr lang="en-US" altLang="ja-JP" sz="1200" dirty="0" smtClean="0">
                  <a:latin typeface="Helvetica LT" panose="02000503040000020004" pitchFamily="2" charset="0"/>
                </a:rPr>
                <a:t>!</a:t>
              </a:r>
              <a:endParaRPr lang="en-US" sz="1200" dirty="0">
                <a:latin typeface="Helvetica LT" panose="02000503040000020004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738460" y="1516980"/>
            <a:ext cx="967041" cy="665605"/>
            <a:chOff x="10738460" y="1516980"/>
            <a:chExt cx="967041" cy="665605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4009" y="1833866"/>
              <a:ext cx="234696" cy="320702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6" y="1805848"/>
              <a:ext cx="564995" cy="376737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10738460" y="1516980"/>
              <a:ext cx="73636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ja-JP" sz="1300" dirty="0" smtClean="0">
                  <a:latin typeface="Helvetica LT" panose="02000503040000020004" pitchFamily="2" charset="0"/>
                </a:rPr>
                <a:t>สวัสดี</a:t>
              </a:r>
              <a:r>
                <a:rPr lang="en-US" altLang="ja-JP" sz="1300" dirty="0" smtClean="0">
                  <a:latin typeface="Helvetica LT" panose="02000503040000020004" pitchFamily="2" charset="0"/>
                </a:rPr>
                <a:t>!</a:t>
              </a:r>
              <a:endParaRPr lang="en-US" sz="1300" dirty="0">
                <a:latin typeface="Helvetica LT" panose="02000503040000020004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276893" y="1971206"/>
            <a:ext cx="1181476" cy="675122"/>
            <a:chOff x="7276893" y="1971206"/>
            <a:chExt cx="1181476" cy="675122"/>
          </a:xfrm>
        </p:grpSpPr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167" y="2324865"/>
              <a:ext cx="234696" cy="320702"/>
            </a:xfrm>
            <a:prstGeom prst="rect">
              <a:avLst/>
            </a:prstGeom>
          </p:spPr>
        </p:pic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6767" y="2269591"/>
              <a:ext cx="538217" cy="376737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7276893" y="1971206"/>
              <a:ext cx="11814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 dirty="0">
                  <a:latin typeface="Helvetica LT" panose="02000503040000020004" pitchFamily="2" charset="0"/>
                </a:rPr>
                <a:t>こんにち</a:t>
              </a:r>
              <a:r>
                <a:rPr lang="ja-JP" altLang="en-US" sz="1200" dirty="0" smtClean="0">
                  <a:latin typeface="Helvetica LT" panose="02000503040000020004" pitchFamily="2" charset="0"/>
                </a:rPr>
                <a:t>は</a:t>
              </a:r>
              <a:r>
                <a:rPr lang="zh-CN" altLang="en-US" sz="1200" dirty="0" smtClean="0">
                  <a:latin typeface="Helvetica LT" panose="02000503040000020004" pitchFamily="2" charset="0"/>
                </a:rPr>
                <a:t>！</a:t>
              </a:r>
              <a:endParaRPr lang="en-US" sz="1200" dirty="0">
                <a:latin typeface="Helvetica LT" panose="02000503040000020004" pitchFamily="2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0342913" y="3045835"/>
            <a:ext cx="998289" cy="711504"/>
            <a:chOff x="10342913" y="3045835"/>
            <a:chExt cx="998289" cy="711504"/>
          </a:xfrm>
        </p:grpSpPr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2858" y="3383895"/>
              <a:ext cx="234696" cy="320702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6207" y="3380602"/>
              <a:ext cx="564995" cy="376737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10342913" y="3045835"/>
              <a:ext cx="91798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300" dirty="0" err="1">
                  <a:latin typeface="Helvetica LT" panose="02000503040000020004" pitchFamily="2" charset="0"/>
                </a:rPr>
                <a:t>xin</a:t>
              </a:r>
              <a:r>
                <a:rPr lang="en-US" altLang="ja-JP" sz="1300" dirty="0">
                  <a:latin typeface="Helvetica LT" panose="02000503040000020004" pitchFamily="2" charset="0"/>
                </a:rPr>
                <a:t> </a:t>
              </a:r>
              <a:r>
                <a:rPr lang="en-US" altLang="ja-JP" sz="1300" dirty="0" err="1" smtClean="0">
                  <a:latin typeface="Helvetica LT" panose="02000503040000020004" pitchFamily="2" charset="0"/>
                </a:rPr>
                <a:t>chào</a:t>
              </a:r>
              <a:r>
                <a:rPr lang="zh-CN" altLang="en-US" sz="1300" dirty="0" smtClean="0">
                  <a:latin typeface="Helvetica LT" panose="02000503040000020004" pitchFamily="2" charset="0"/>
                </a:rPr>
                <a:t>！</a:t>
              </a:r>
              <a:endParaRPr lang="en-US" sz="1300" dirty="0">
                <a:latin typeface="Helvetica LT" panose="02000503040000020004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61045" y="923961"/>
            <a:ext cx="914786" cy="656266"/>
            <a:chOff x="3961045" y="923961"/>
            <a:chExt cx="914786" cy="656266"/>
          </a:xfrm>
        </p:grpSpPr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1045" y="1244117"/>
              <a:ext cx="234696" cy="320702"/>
            </a:xfrm>
            <a:prstGeom prst="rect">
              <a:avLst/>
            </a:prstGeom>
          </p:spPr>
        </p:pic>
        <p:pic>
          <p:nvPicPr>
            <p:cNvPr id="231" name="Picture 23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726" y="1241164"/>
              <a:ext cx="565105" cy="339063"/>
            </a:xfrm>
            <a:prstGeom prst="rect">
              <a:avLst/>
            </a:prstGeom>
          </p:spPr>
        </p:pic>
        <p:sp>
          <p:nvSpPr>
            <p:cNvPr id="91" name="TextBox 90"/>
            <p:cNvSpPr txBox="1"/>
            <p:nvPr/>
          </p:nvSpPr>
          <p:spPr>
            <a:xfrm>
              <a:off x="3971683" y="923961"/>
              <a:ext cx="67196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300" dirty="0">
                  <a:latin typeface="Helvetica LT" panose="02000503040000020004" pitchFamily="2" charset="0"/>
                </a:rPr>
                <a:t>Hallo!</a:t>
              </a:r>
              <a:endParaRPr lang="en-US" sz="1300" dirty="0">
                <a:latin typeface="Helvetica LT" panose="02000503040000020004" pitchFamily="2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63730" y="1228429"/>
            <a:ext cx="963384" cy="672644"/>
            <a:chOff x="2463730" y="1228429"/>
            <a:chExt cx="963384" cy="672644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3730" y="1558167"/>
              <a:ext cx="234696" cy="320702"/>
            </a:xfrm>
            <a:prstGeom prst="rect">
              <a:avLst/>
            </a:prstGeom>
          </p:spPr>
        </p:pic>
        <p:pic>
          <p:nvPicPr>
            <p:cNvPr id="233" name="Picture 23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064" y="1524337"/>
              <a:ext cx="565105" cy="376736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2489855" y="1228429"/>
              <a:ext cx="93725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i-IN" altLang="ja-JP" sz="1300" dirty="0">
                  <a:latin typeface="Helvetica LT" panose="02000503040000020004" pitchFamily="2" charset="0"/>
                </a:rPr>
                <a:t>नमस्कार!</a:t>
              </a:r>
              <a:endParaRPr lang="en-US" sz="1300" dirty="0">
                <a:latin typeface="Helvetica LT" panose="02000503040000020004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84990" y="1614681"/>
            <a:ext cx="920045" cy="638080"/>
            <a:chOff x="5184990" y="1614681"/>
            <a:chExt cx="920045" cy="638080"/>
          </a:xfrm>
        </p:grpSpPr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499" y="1913058"/>
              <a:ext cx="234696" cy="320702"/>
            </a:xfrm>
            <a:prstGeom prst="rect">
              <a:avLst/>
            </a:prstGeom>
          </p:spPr>
        </p:pic>
        <p:pic>
          <p:nvPicPr>
            <p:cNvPr id="228" name="Picture 22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840" y="1894055"/>
              <a:ext cx="538195" cy="358706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5184990" y="1614681"/>
              <a:ext cx="63001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300" dirty="0">
                  <a:latin typeface="Helvetica LT" panose="02000503040000020004" pitchFamily="2" charset="0"/>
                </a:rPr>
                <a:t>你</a:t>
              </a:r>
              <a:r>
                <a:rPr lang="ja-JP" altLang="en-US" sz="1300" dirty="0" smtClean="0">
                  <a:latin typeface="Helvetica LT" panose="02000503040000020004" pitchFamily="2" charset="0"/>
                </a:rPr>
                <a:t>好</a:t>
              </a:r>
              <a:r>
                <a:rPr lang="zh-CN" altLang="en-US" sz="1300" dirty="0" smtClean="0">
                  <a:latin typeface="Helvetica LT" panose="02000503040000020004" pitchFamily="2" charset="0"/>
                </a:rPr>
                <a:t>！</a:t>
              </a:r>
              <a:endParaRPr lang="en-US" sz="1300" dirty="0">
                <a:latin typeface="Helvetica LT" panose="02000503040000020004" pitchFamily="2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75885" y="1329666"/>
            <a:ext cx="937259" cy="604255"/>
            <a:chOff x="575885" y="1329666"/>
            <a:chExt cx="937259" cy="604255"/>
          </a:xfrm>
        </p:grpSpPr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55" y="1613219"/>
              <a:ext cx="234696" cy="320702"/>
            </a:xfrm>
            <a:prstGeom prst="rect">
              <a:avLst/>
            </a:prstGeom>
          </p:spPr>
        </p:pic>
        <p:pic>
          <p:nvPicPr>
            <p:cNvPr id="234" name="Picture 23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16" y="1609875"/>
              <a:ext cx="565105" cy="282552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575885" y="1329666"/>
              <a:ext cx="93725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1300" dirty="0">
                  <a:latin typeface="Helvetica LT" panose="02000503040000020004" pitchFamily="2" charset="0"/>
                </a:rPr>
                <a:t>مرحبا!</a:t>
              </a:r>
              <a:endParaRPr lang="en-US" sz="1300" dirty="0">
                <a:latin typeface="Helvetica LT" panose="02000503040000020004" pitchFamily="2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879488" y="3532102"/>
            <a:ext cx="1402960" cy="607125"/>
            <a:chOff x="2879488" y="3532102"/>
            <a:chExt cx="1402960" cy="607125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977" y="3773070"/>
              <a:ext cx="234696" cy="320702"/>
            </a:xfrm>
            <a:prstGeom prst="rect">
              <a:avLst/>
            </a:prstGeom>
          </p:spPr>
        </p:pic>
        <p:pic>
          <p:nvPicPr>
            <p:cNvPr id="230" name="Picture 22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4389" y="3780521"/>
              <a:ext cx="538059" cy="358706"/>
            </a:xfrm>
            <a:prstGeom prst="rect">
              <a:avLst/>
            </a:prstGeom>
          </p:spPr>
        </p:pic>
        <p:sp>
          <p:nvSpPr>
            <p:cNvPr id="96" name="TextBox 95"/>
            <p:cNvSpPr txBox="1"/>
            <p:nvPr/>
          </p:nvSpPr>
          <p:spPr>
            <a:xfrm>
              <a:off x="2879488" y="3532102"/>
              <a:ext cx="93234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y-MM" altLang="ja-JP" sz="1300" dirty="0">
                  <a:latin typeface="Helvetica LT" panose="02000503040000020004" pitchFamily="2" charset="0"/>
                </a:rPr>
                <a:t>မင်္ဂလာပါ!</a:t>
              </a:r>
              <a:endParaRPr lang="en-US" sz="1300" dirty="0">
                <a:latin typeface="Helvetica LT" panose="02000503040000020004" pitchFamily="2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47482" y="4322366"/>
            <a:ext cx="1250872" cy="586801"/>
            <a:chOff x="4447482" y="4322366"/>
            <a:chExt cx="1250872" cy="586801"/>
          </a:xfrm>
        </p:grpSpPr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3465" y="4568479"/>
              <a:ext cx="234696" cy="320702"/>
            </a:xfrm>
            <a:prstGeom prst="rect">
              <a:avLst/>
            </a:prstGeom>
          </p:spPr>
        </p:pic>
        <p:pic>
          <p:nvPicPr>
            <p:cNvPr id="227" name="Picture 22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159" y="4532430"/>
              <a:ext cx="538195" cy="376737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4447482" y="4322366"/>
              <a:ext cx="67196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300" dirty="0" err="1">
                  <a:latin typeface="Helvetica LT" panose="02000503040000020004" pitchFamily="2" charset="0"/>
                </a:rPr>
                <a:t>Olá</a:t>
              </a:r>
              <a:r>
                <a:rPr lang="en-US" altLang="ja-JP" sz="1300" dirty="0">
                  <a:latin typeface="Helvetica LT" panose="02000503040000020004" pitchFamily="2" charset="0"/>
                </a:rPr>
                <a:t>!</a:t>
              </a:r>
              <a:endParaRPr lang="en-US" sz="1300" dirty="0">
                <a:latin typeface="Helvetica LT" panose="02000503040000020004" pitchFamily="2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757326" y="5363586"/>
            <a:ext cx="1372388" cy="639738"/>
            <a:chOff x="5757326" y="5363586"/>
            <a:chExt cx="1372388" cy="639738"/>
          </a:xfrm>
        </p:grpSpPr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326" y="5654606"/>
              <a:ext cx="234696" cy="320702"/>
            </a:xfrm>
            <a:prstGeom prst="rect">
              <a:avLst/>
            </a:prstGeom>
          </p:spPr>
        </p:pic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782" y="5626588"/>
              <a:ext cx="565105" cy="376736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6005482" y="5363586"/>
              <a:ext cx="11242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>
                  <a:latin typeface="Helvetica LT" panose="02000503040000020004" pitchFamily="2" charset="0"/>
                </a:rPr>
                <a:t>안녕하세요</a:t>
              </a:r>
              <a:r>
                <a:rPr lang="en-US" altLang="ko-KR" sz="1200" dirty="0">
                  <a:latin typeface="Helvetica LT" panose="02000503040000020004" pitchFamily="2" charset="0"/>
                </a:rPr>
                <a:t>!</a:t>
              </a:r>
              <a:endParaRPr lang="en-US" sz="1200" dirty="0">
                <a:latin typeface="Helvetica LT" panose="02000503040000020004" pitchFamily="2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671211" y="5988864"/>
            <a:ext cx="1478983" cy="638706"/>
            <a:chOff x="3671211" y="5988864"/>
            <a:chExt cx="1478983" cy="638706"/>
          </a:xfrm>
        </p:grpSpPr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6345" y="6275537"/>
              <a:ext cx="234696" cy="320702"/>
            </a:xfrm>
            <a:prstGeom prst="rect">
              <a:avLst/>
            </a:prstGeom>
          </p:spPr>
        </p:pic>
        <p:pic>
          <p:nvPicPr>
            <p:cNvPr id="226" name="Picture 22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089" y="6253549"/>
              <a:ext cx="565105" cy="374021"/>
            </a:xfrm>
            <a:prstGeom prst="rect">
              <a:avLst/>
            </a:prstGeom>
          </p:spPr>
        </p:pic>
        <p:sp>
          <p:nvSpPr>
            <p:cNvPr id="100" name="TextBox 99"/>
            <p:cNvSpPr txBox="1"/>
            <p:nvPr/>
          </p:nvSpPr>
          <p:spPr>
            <a:xfrm>
              <a:off x="3671211" y="5988864"/>
              <a:ext cx="9138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err="1">
                  <a:latin typeface="Helvetica LT" panose="02000503040000020004" pitchFamily="2" charset="0"/>
                </a:rPr>
                <a:t>Merhaba</a:t>
              </a:r>
              <a:r>
                <a:rPr lang="en-US" altLang="ko-KR" sz="1200" dirty="0">
                  <a:latin typeface="Helvetica LT" panose="02000503040000020004" pitchFamily="2" charset="0"/>
                </a:rPr>
                <a:t>!</a:t>
              </a:r>
              <a:endParaRPr lang="en-US" sz="1200" dirty="0">
                <a:latin typeface="Helvetica LT" panose="02000503040000020004" pitchFamily="2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802394" y="2289285"/>
            <a:ext cx="1340872" cy="674378"/>
            <a:chOff x="2802394" y="2289285"/>
            <a:chExt cx="1340872" cy="674378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3361" y="2583896"/>
              <a:ext cx="234696" cy="320702"/>
            </a:xfrm>
            <a:prstGeom prst="rect">
              <a:avLst/>
            </a:prstGeom>
          </p:spPr>
        </p:pic>
        <p:pic>
          <p:nvPicPr>
            <p:cNvPr id="232" name="Picture 23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8303" y="2587021"/>
              <a:ext cx="564963" cy="376642"/>
            </a:xfrm>
            <a:prstGeom prst="rect">
              <a:avLst/>
            </a:prstGeom>
          </p:spPr>
        </p:pic>
        <p:sp>
          <p:nvSpPr>
            <p:cNvPr id="102" name="TextBox 101"/>
            <p:cNvSpPr txBox="1"/>
            <p:nvPr/>
          </p:nvSpPr>
          <p:spPr>
            <a:xfrm>
              <a:off x="2802394" y="2289285"/>
              <a:ext cx="83558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300" dirty="0">
                  <a:latin typeface="Helvetica LT" panose="02000503040000020004" pitchFamily="2" charset="0"/>
                </a:rPr>
                <a:t>Bonjour!</a:t>
              </a:r>
              <a:endParaRPr lang="en-US" sz="1300" dirty="0">
                <a:latin typeface="Helvetica LT" panose="02000503040000020004" pitchFamily="2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393515" y="3571859"/>
            <a:ext cx="913226" cy="634055"/>
            <a:chOff x="7393515" y="3571859"/>
            <a:chExt cx="913226" cy="634055"/>
          </a:xfrm>
        </p:grpSpPr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3515" y="3759293"/>
              <a:ext cx="234696" cy="320702"/>
            </a:xfrm>
            <a:prstGeom prst="rect">
              <a:avLst/>
            </a:prstGeom>
          </p:spPr>
        </p:pic>
        <p:pic>
          <p:nvPicPr>
            <p:cNvPr id="224" name="Picture 223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1636" y="3852724"/>
              <a:ext cx="565105" cy="353190"/>
            </a:xfrm>
            <a:prstGeom prst="rect">
              <a:avLst/>
            </a:prstGeom>
          </p:spPr>
        </p:pic>
        <p:sp>
          <p:nvSpPr>
            <p:cNvPr id="104" name="TextBox 103"/>
            <p:cNvSpPr txBox="1"/>
            <p:nvPr/>
          </p:nvSpPr>
          <p:spPr>
            <a:xfrm>
              <a:off x="7542506" y="3571859"/>
              <a:ext cx="480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err="1">
                  <a:latin typeface="Helvetica LT" panose="02000503040000020004" pitchFamily="2" charset="0"/>
                </a:rPr>
                <a:t>Hej</a:t>
              </a:r>
              <a:r>
                <a:rPr lang="en-US" altLang="ja-JP" sz="1200" dirty="0">
                  <a:latin typeface="Helvetica LT" panose="02000503040000020004" pitchFamily="2" charset="0"/>
                </a:rPr>
                <a:t>!</a:t>
              </a:r>
              <a:endParaRPr lang="en-US" sz="1200" dirty="0">
                <a:latin typeface="Helvetica LT" panose="02000503040000020004" pitchFamily="2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62814" y="4999547"/>
            <a:ext cx="1250671" cy="582894"/>
            <a:chOff x="2762814" y="4999547"/>
            <a:chExt cx="1250671" cy="582894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7941" y="5259784"/>
              <a:ext cx="234696" cy="320702"/>
            </a:xfrm>
            <a:prstGeom prst="rect">
              <a:avLst/>
            </a:prstGeom>
          </p:spPr>
        </p:pic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92" y="5223735"/>
              <a:ext cx="538193" cy="358706"/>
            </a:xfrm>
            <a:prstGeom prst="rect">
              <a:avLst/>
            </a:prstGeom>
          </p:spPr>
        </p:pic>
        <p:sp>
          <p:nvSpPr>
            <p:cNvPr id="105" name="TextBox 104"/>
            <p:cNvSpPr txBox="1"/>
            <p:nvPr/>
          </p:nvSpPr>
          <p:spPr>
            <a:xfrm>
              <a:off x="2762814" y="4999547"/>
              <a:ext cx="63001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300" dirty="0">
                  <a:latin typeface="Helvetica LT" panose="02000503040000020004" pitchFamily="2" charset="0"/>
                </a:rPr>
                <a:t>你</a:t>
              </a:r>
              <a:r>
                <a:rPr lang="ja-JP" altLang="en-US" sz="1300" dirty="0" smtClean="0">
                  <a:latin typeface="Helvetica LT" panose="02000503040000020004" pitchFamily="2" charset="0"/>
                </a:rPr>
                <a:t>好</a:t>
              </a:r>
              <a:r>
                <a:rPr lang="zh-CN" altLang="en-US" sz="1300" dirty="0" smtClean="0">
                  <a:latin typeface="Helvetica LT" panose="02000503040000020004" pitchFamily="2" charset="0"/>
                </a:rPr>
                <a:t>！</a:t>
              </a:r>
              <a:endParaRPr lang="en-US" sz="1300" dirty="0">
                <a:latin typeface="Helvetica LT" panose="02000503040000020004" pitchFamily="2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280612" y="2124278"/>
            <a:ext cx="895456" cy="636702"/>
            <a:chOff x="9280612" y="2124278"/>
            <a:chExt cx="895456" cy="636702"/>
          </a:xfrm>
        </p:grpSpPr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0612" y="2419936"/>
              <a:ext cx="234696" cy="320702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0963" y="2384243"/>
              <a:ext cx="565105" cy="376737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9312913" y="2124278"/>
              <a:ext cx="63001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300" dirty="0" smtClean="0">
                  <a:latin typeface="Helvetica LT" panose="02000503040000020004" pitchFamily="2" charset="0"/>
                </a:rPr>
                <a:t>Hi!</a:t>
              </a:r>
              <a:endParaRPr lang="en-US" sz="1300" dirty="0">
                <a:latin typeface="Helvetica LT" panose="02000503040000020004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894775" y="361667"/>
            <a:ext cx="1162869" cy="623617"/>
            <a:chOff x="9894775" y="361667"/>
            <a:chExt cx="1162869" cy="623617"/>
          </a:xfrm>
        </p:grpSpPr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479" y="664582"/>
              <a:ext cx="234696" cy="320702"/>
            </a:xfrm>
            <a:prstGeom prst="rect">
              <a:avLst/>
            </a:prstGeom>
          </p:spPr>
        </p:pic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7350" y="660736"/>
              <a:ext cx="484556" cy="322957"/>
            </a:xfrm>
            <a:prstGeom prst="rect">
              <a:avLst/>
            </a:prstGeom>
          </p:spPr>
        </p:pic>
        <p:sp>
          <p:nvSpPr>
            <p:cNvPr id="107" name="TextBox 106"/>
            <p:cNvSpPr txBox="1"/>
            <p:nvPr/>
          </p:nvSpPr>
          <p:spPr>
            <a:xfrm>
              <a:off x="9894775" y="361667"/>
              <a:ext cx="116286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300" dirty="0" err="1">
                  <a:latin typeface="Helvetica LT" panose="02000503040000020004" pitchFamily="2" charset="0"/>
                </a:rPr>
                <a:t>Dobrý</a:t>
              </a:r>
              <a:r>
                <a:rPr lang="en-US" altLang="ja-JP" sz="1300" dirty="0">
                  <a:latin typeface="Helvetica LT" panose="02000503040000020004" pitchFamily="2" charset="0"/>
                </a:rPr>
                <a:t> den!</a:t>
              </a:r>
              <a:endParaRPr lang="en-US" sz="1300" dirty="0">
                <a:latin typeface="Helvetica LT" panose="02000503040000020004" pitchFamily="2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0594511" y="4295632"/>
            <a:ext cx="915329" cy="620749"/>
            <a:chOff x="10594511" y="4295632"/>
            <a:chExt cx="915329" cy="620749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4511" y="4595679"/>
              <a:ext cx="234696" cy="32070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4735" y="4614754"/>
              <a:ext cx="565105" cy="282552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10612664" y="4295632"/>
              <a:ext cx="63001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300" dirty="0" smtClean="0">
                  <a:latin typeface="Helvetica LT" panose="02000503040000020004" pitchFamily="2" charset="0"/>
                </a:rPr>
                <a:t>Hi!</a:t>
              </a:r>
              <a:endParaRPr lang="en-US" sz="1300" dirty="0">
                <a:latin typeface="Helvetica LT" panose="02000503040000020004" pitchFamily="2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078217" y="5834976"/>
            <a:ext cx="884848" cy="598957"/>
            <a:chOff x="9078217" y="5834976"/>
            <a:chExt cx="884848" cy="598957"/>
          </a:xfrm>
        </p:grpSpPr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8217" y="6113231"/>
              <a:ext cx="234696" cy="320702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7960" y="6131227"/>
              <a:ext cx="565105" cy="282552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9078217" y="5834976"/>
              <a:ext cx="63001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300" dirty="0" smtClean="0">
                  <a:latin typeface="Helvetica LT" panose="02000503040000020004" pitchFamily="2" charset="0"/>
                </a:rPr>
                <a:t>Hi!</a:t>
              </a:r>
              <a:endParaRPr lang="en-US" sz="1300" dirty="0">
                <a:latin typeface="Helvetica LT" panose="02000503040000020004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972487" y="759051"/>
            <a:ext cx="943804" cy="588976"/>
            <a:chOff x="7972487" y="759051"/>
            <a:chExt cx="943804" cy="588976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2487" y="1027325"/>
              <a:ext cx="234696" cy="320702"/>
            </a:xfrm>
            <a:prstGeom prst="rect">
              <a:avLst/>
            </a:prstGeom>
          </p:spPr>
        </p:pic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186" y="1046399"/>
              <a:ext cx="565105" cy="282552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8035611" y="759051"/>
              <a:ext cx="63001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300" dirty="0" smtClean="0">
                  <a:latin typeface="Helvetica LT" panose="02000503040000020004" pitchFamily="2" charset="0"/>
                </a:rPr>
                <a:t>Hi!</a:t>
              </a:r>
              <a:endParaRPr lang="en-US" sz="1300" dirty="0">
                <a:latin typeface="Helvetica LT" panose="02000503040000020004" pitchFamily="2" charset="0"/>
              </a:endParaRP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171588" y="2150710"/>
            <a:ext cx="3107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Many types of languages for all users.</a:t>
            </a:r>
            <a:endParaRPr lang="en-US" sz="1100" b="1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2256542" y="2955261"/>
            <a:ext cx="538385" cy="183619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reeform 128"/>
          <p:cNvSpPr/>
          <p:nvPr/>
        </p:nvSpPr>
        <p:spPr>
          <a:xfrm>
            <a:off x="2774703" y="2372543"/>
            <a:ext cx="152911" cy="905764"/>
          </a:xfrm>
          <a:custGeom>
            <a:avLst/>
            <a:gdLst>
              <a:gd name="connsiteX0" fmla="*/ 164592 w 239747"/>
              <a:gd name="connsiteY0" fmla="*/ 0 h 749808"/>
              <a:gd name="connsiteX1" fmla="*/ 231648 w 239747"/>
              <a:gd name="connsiteY1" fmla="*/ 402336 h 749808"/>
              <a:gd name="connsiteX2" fmla="*/ 0 w 239747"/>
              <a:gd name="connsiteY2" fmla="*/ 749808 h 749808"/>
              <a:gd name="connsiteX0" fmla="*/ 187452 w 264102"/>
              <a:gd name="connsiteY0" fmla="*/ 0 h 777748"/>
              <a:gd name="connsiteX1" fmla="*/ 254508 w 264102"/>
              <a:gd name="connsiteY1" fmla="*/ 402336 h 777748"/>
              <a:gd name="connsiteX2" fmla="*/ 0 w 264102"/>
              <a:gd name="connsiteY2" fmla="*/ 777748 h 777748"/>
              <a:gd name="connsiteX0" fmla="*/ 0 w 289016"/>
              <a:gd name="connsiteY0" fmla="*/ 0 h 893572"/>
              <a:gd name="connsiteX1" fmla="*/ 286512 w 289016"/>
              <a:gd name="connsiteY1" fmla="*/ 518160 h 893572"/>
              <a:gd name="connsiteX2" fmla="*/ 32004 w 289016"/>
              <a:gd name="connsiteY2" fmla="*/ 893572 h 893572"/>
              <a:gd name="connsiteX0" fmla="*/ 0 w 168868"/>
              <a:gd name="connsiteY0" fmla="*/ 0 h 893572"/>
              <a:gd name="connsiteX1" fmla="*/ 164592 w 168868"/>
              <a:gd name="connsiteY1" fmla="*/ 432816 h 893572"/>
              <a:gd name="connsiteX2" fmla="*/ 32004 w 168868"/>
              <a:gd name="connsiteY2" fmla="*/ 893572 h 893572"/>
              <a:gd name="connsiteX0" fmla="*/ 0 w 164595"/>
              <a:gd name="connsiteY0" fmla="*/ 0 h 893572"/>
              <a:gd name="connsiteX1" fmla="*/ 164592 w 164595"/>
              <a:gd name="connsiteY1" fmla="*/ 432816 h 893572"/>
              <a:gd name="connsiteX2" fmla="*/ 32004 w 164595"/>
              <a:gd name="connsiteY2" fmla="*/ 893572 h 893572"/>
              <a:gd name="connsiteX0" fmla="*/ 0 w 164598"/>
              <a:gd name="connsiteY0" fmla="*/ 0 h 893572"/>
              <a:gd name="connsiteX1" fmla="*/ 164592 w 164598"/>
              <a:gd name="connsiteY1" fmla="*/ 432816 h 893572"/>
              <a:gd name="connsiteX2" fmla="*/ 32004 w 164598"/>
              <a:gd name="connsiteY2" fmla="*/ 893572 h 893572"/>
              <a:gd name="connsiteX0" fmla="*/ 0 w 165103"/>
              <a:gd name="connsiteY0" fmla="*/ 0 h 893572"/>
              <a:gd name="connsiteX1" fmla="*/ 164592 w 165103"/>
              <a:gd name="connsiteY1" fmla="*/ 432816 h 893572"/>
              <a:gd name="connsiteX2" fmla="*/ 32004 w 165103"/>
              <a:gd name="connsiteY2" fmla="*/ 893572 h 893572"/>
              <a:gd name="connsiteX0" fmla="*/ 0 w 165103"/>
              <a:gd name="connsiteY0" fmla="*/ 0 h 893572"/>
              <a:gd name="connsiteX1" fmla="*/ 164592 w 165103"/>
              <a:gd name="connsiteY1" fmla="*/ 432816 h 893572"/>
              <a:gd name="connsiteX2" fmla="*/ 32004 w 165103"/>
              <a:gd name="connsiteY2" fmla="*/ 893572 h 893572"/>
              <a:gd name="connsiteX0" fmla="*/ 16764 w 133099"/>
              <a:gd name="connsiteY0" fmla="*/ 0 h 869188"/>
              <a:gd name="connsiteX1" fmla="*/ 132588 w 133099"/>
              <a:gd name="connsiteY1" fmla="*/ 408432 h 869188"/>
              <a:gd name="connsiteX2" fmla="*/ 0 w 133099"/>
              <a:gd name="connsiteY2" fmla="*/ 869188 h 869188"/>
              <a:gd name="connsiteX0" fmla="*/ 0 w 152911"/>
              <a:gd name="connsiteY0" fmla="*/ 0 h 905764"/>
              <a:gd name="connsiteX1" fmla="*/ 152400 w 152911"/>
              <a:gd name="connsiteY1" fmla="*/ 445008 h 905764"/>
              <a:gd name="connsiteX2" fmla="*/ 19812 w 152911"/>
              <a:gd name="connsiteY2" fmla="*/ 905764 h 9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911" h="905764">
                <a:moveTo>
                  <a:pt x="0" y="0"/>
                </a:moveTo>
                <a:cubicBezTo>
                  <a:pt x="96012" y="163068"/>
                  <a:pt x="128778" y="242231"/>
                  <a:pt x="152400" y="445008"/>
                </a:cubicBezTo>
                <a:cubicBezTo>
                  <a:pt x="157734" y="611209"/>
                  <a:pt x="121920" y="794512"/>
                  <a:pt x="19812" y="90576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4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"/>
                            </p:stCondLst>
                            <p:childTnLst>
                              <p:par>
                                <p:cTn id="44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50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0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50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50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 tmFilter="0, 0; .2, .5; .8, .5; 1, 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50" autoRev="1" fill="hold"/>
                                        <p:tgtEl>
                                          <p:spTgt spid="1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 tmFilter="0, 0; .2, .5; .8, .5; 1, 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50" autoRev="1" fill="hold"/>
                                        <p:tgtEl>
                                          <p:spTgt spid="1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8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2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4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6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8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2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4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6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8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2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4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60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8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0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200"/>
                            </p:stCondLst>
                            <p:childTnLst>
                              <p:par>
                                <p:cTn id="1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99" grpId="0" animBg="1"/>
      <p:bldP spid="199" grpId="1" animBg="1"/>
      <p:bldP spid="8" grpId="0" animBg="1"/>
      <p:bldP spid="9" grpId="0" animBg="1"/>
      <p:bldP spid="11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4" grpId="0" animBg="1"/>
      <p:bldP spid="37" grpId="0" animBg="1"/>
      <p:bldP spid="38" grpId="0" animBg="1"/>
      <p:bldP spid="40" grpId="0" animBg="1"/>
      <p:bldP spid="41" grpId="0" animBg="1"/>
      <p:bldP spid="2" grpId="0" animBg="1"/>
      <p:bldP spid="127" grpId="0"/>
      <p:bldP spid="127" grpId="1"/>
      <p:bldP spid="128" grpId="0" animBg="1"/>
      <p:bldP spid="1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" y="1716"/>
            <a:ext cx="12188945" cy="6856282"/>
          </a:xfrm>
          <a:prstGeom prst="rect">
            <a:avLst/>
          </a:prstGeom>
        </p:spPr>
      </p:pic>
      <p:sp>
        <p:nvSpPr>
          <p:cNvPr id="101" name="Rounded Rectangle 100"/>
          <p:cNvSpPr/>
          <p:nvPr/>
        </p:nvSpPr>
        <p:spPr>
          <a:xfrm>
            <a:off x="279008" y="234005"/>
            <a:ext cx="1021745" cy="1044341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35660" y="479960"/>
            <a:ext cx="40346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HELP</a:t>
            </a:r>
            <a:endParaRPr lang="en-US" sz="3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2" y="301799"/>
            <a:ext cx="910319" cy="91031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52873" y="955181"/>
            <a:ext cx="39456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Help View</a:t>
            </a:r>
            <a:endParaRPr lang="en-US" sz="15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22" y="1460058"/>
            <a:ext cx="2464956" cy="43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5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778310" y="3090606"/>
            <a:ext cx="2747896" cy="66838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reflection blurRad="6350" stA="50000" endA="300" endPos="9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latin typeface="Helvetica LT" panose="02000503040000020004" pitchFamily="2" charset="0"/>
              </a:rPr>
              <a:t>ASSOCIATION</a:t>
            </a:r>
            <a:endParaRPr lang="en-US" sz="2500" dirty="0">
              <a:latin typeface="Helvetica LT" panose="02000503040000020004" pitchFamily="2" charset="0"/>
            </a:endParaRPr>
          </a:p>
        </p:txBody>
      </p:sp>
      <p:sp>
        <p:nvSpPr>
          <p:cNvPr id="13" name="TextBox 12">
            <a:hlinkClick r:id="rId2" action="ppaction://hlinksldjump"/>
          </p:cNvPr>
          <p:cNvSpPr txBox="1"/>
          <p:nvPr/>
        </p:nvSpPr>
        <p:spPr>
          <a:xfrm>
            <a:off x="982465" y="700965"/>
            <a:ext cx="772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Club</a:t>
            </a:r>
            <a:endParaRPr lang="en-US" sz="20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09358" y="226999"/>
            <a:ext cx="1290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Alliance</a:t>
            </a:r>
            <a:endParaRPr lang="en-US" sz="20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50529" y="260351"/>
            <a:ext cx="1645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Convention</a:t>
            </a:r>
            <a:endParaRPr lang="en-US" sz="20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97717" y="384483"/>
            <a:ext cx="867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Guild</a:t>
            </a:r>
            <a:endParaRPr lang="en-US" sz="20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76650" y="4983856"/>
            <a:ext cx="1157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Alumni</a:t>
            </a:r>
            <a:endParaRPr lang="en-US" sz="20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01383" y="4222096"/>
            <a:ext cx="1630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Conference</a:t>
            </a:r>
            <a:endParaRPr lang="en-US" sz="20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68787" y="2469237"/>
            <a:ext cx="918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Union</a:t>
            </a:r>
            <a:endParaRPr lang="en-US" sz="20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14464" y="628127"/>
            <a:ext cx="1507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Fellowship</a:t>
            </a:r>
            <a:endParaRPr lang="en-US" sz="20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 flipV="1">
            <a:off x="3653990" y="654857"/>
            <a:ext cx="1757401" cy="2046502"/>
          </a:xfrm>
          <a:prstGeom prst="line">
            <a:avLst/>
          </a:prstGeom>
          <a:ln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6086664" y="784593"/>
            <a:ext cx="9336" cy="1819846"/>
          </a:xfrm>
          <a:prstGeom prst="line">
            <a:avLst/>
          </a:prstGeom>
          <a:ln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758876" y="700965"/>
            <a:ext cx="892397" cy="1989567"/>
          </a:xfrm>
          <a:prstGeom prst="line">
            <a:avLst/>
          </a:prstGeom>
          <a:ln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462260" y="932936"/>
            <a:ext cx="2471972" cy="2028513"/>
          </a:xfrm>
          <a:prstGeom prst="line">
            <a:avLst/>
          </a:prstGeom>
          <a:ln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643223" y="2719094"/>
            <a:ext cx="2291009" cy="586752"/>
          </a:xfrm>
          <a:prstGeom prst="line">
            <a:avLst/>
          </a:prstGeom>
          <a:ln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526206" y="3816581"/>
            <a:ext cx="1675177" cy="583712"/>
          </a:xfrm>
          <a:prstGeom prst="line">
            <a:avLst/>
          </a:prstGeom>
          <a:ln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139836" y="3845143"/>
            <a:ext cx="624953" cy="1138713"/>
          </a:xfrm>
          <a:prstGeom prst="line">
            <a:avLst/>
          </a:prstGeom>
          <a:ln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1800912" y="970683"/>
            <a:ext cx="2798112" cy="2119924"/>
          </a:xfrm>
          <a:prstGeom prst="line">
            <a:avLst/>
          </a:prstGeom>
          <a:ln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311884" y="5183911"/>
            <a:ext cx="1640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Consortium</a:t>
            </a:r>
            <a:endParaRPr lang="en-US" sz="20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716808" y="5050774"/>
            <a:ext cx="107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League</a:t>
            </a:r>
            <a:endParaRPr lang="en-US" sz="20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26947" y="3716286"/>
            <a:ext cx="148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Federation</a:t>
            </a:r>
            <a:endParaRPr lang="en-US" sz="20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5438" y="2244990"/>
            <a:ext cx="148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Affiliation</a:t>
            </a:r>
            <a:endParaRPr lang="en-US" sz="20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6086664" y="3871411"/>
            <a:ext cx="9336" cy="1312500"/>
          </a:xfrm>
          <a:prstGeom prst="line">
            <a:avLst/>
          </a:prstGeom>
          <a:ln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3425295" y="3871411"/>
            <a:ext cx="1362733" cy="1179363"/>
          </a:xfrm>
          <a:prstGeom prst="line">
            <a:avLst/>
          </a:prstGeom>
          <a:ln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2609358" y="3526714"/>
            <a:ext cx="1982934" cy="318429"/>
          </a:xfrm>
          <a:prstGeom prst="line">
            <a:avLst/>
          </a:prstGeom>
          <a:ln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1819721" y="2573202"/>
            <a:ext cx="2753867" cy="753837"/>
          </a:xfrm>
          <a:prstGeom prst="line">
            <a:avLst/>
          </a:prstGeom>
          <a:ln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92" y="2793462"/>
            <a:ext cx="3016376" cy="56545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43183" y="1154680"/>
            <a:ext cx="888544" cy="732823"/>
            <a:chOff x="943183" y="1154680"/>
            <a:chExt cx="888544" cy="732823"/>
          </a:xfrm>
        </p:grpSpPr>
        <p:pic>
          <p:nvPicPr>
            <p:cNvPr id="2" name="Picture 1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83" y="1154680"/>
              <a:ext cx="234694" cy="324610"/>
            </a:xfrm>
            <a:prstGeom prst="rect">
              <a:avLst/>
            </a:prstGeom>
          </p:spPr>
        </p:pic>
        <p:pic>
          <p:nvPicPr>
            <p:cNvPr id="39" name="Picture 3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108" y="1154680"/>
              <a:ext cx="234694" cy="324610"/>
            </a:xfrm>
            <a:prstGeom prst="rect">
              <a:avLst/>
            </a:prstGeom>
          </p:spPr>
        </p:pic>
        <p:pic>
          <p:nvPicPr>
            <p:cNvPr id="40" name="Picture 39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033" y="1154680"/>
              <a:ext cx="234694" cy="324610"/>
            </a:xfrm>
            <a:prstGeom prst="rect">
              <a:avLst/>
            </a:prstGeom>
          </p:spPr>
        </p:pic>
        <p:pic>
          <p:nvPicPr>
            <p:cNvPr id="44" name="Picture 43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83" y="1562893"/>
              <a:ext cx="234694" cy="324610"/>
            </a:xfrm>
            <a:prstGeom prst="rect">
              <a:avLst/>
            </a:prstGeom>
          </p:spPr>
        </p:pic>
        <p:pic>
          <p:nvPicPr>
            <p:cNvPr id="45" name="Picture 44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108" y="1562893"/>
              <a:ext cx="234694" cy="324610"/>
            </a:xfrm>
            <a:prstGeom prst="rect">
              <a:avLst/>
            </a:prstGeom>
          </p:spPr>
        </p:pic>
      </p:grpSp>
      <p:sp>
        <p:nvSpPr>
          <p:cNvPr id="109" name="Rectangle 108"/>
          <p:cNvSpPr/>
          <p:nvPr/>
        </p:nvSpPr>
        <p:spPr>
          <a:xfrm>
            <a:off x="988545" y="700965"/>
            <a:ext cx="787992" cy="425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663505" y="654802"/>
            <a:ext cx="888544" cy="732823"/>
            <a:chOff x="1095583" y="1307080"/>
            <a:chExt cx="888544" cy="732823"/>
          </a:xfrm>
        </p:grpSpPr>
        <p:pic>
          <p:nvPicPr>
            <p:cNvPr id="110" name="Picture 109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307080"/>
              <a:ext cx="234694" cy="324610"/>
            </a:xfrm>
            <a:prstGeom prst="rect">
              <a:avLst/>
            </a:prstGeom>
          </p:spPr>
        </p:pic>
        <p:pic>
          <p:nvPicPr>
            <p:cNvPr id="111" name="Picture 110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307080"/>
              <a:ext cx="234694" cy="324610"/>
            </a:xfrm>
            <a:prstGeom prst="rect">
              <a:avLst/>
            </a:prstGeom>
          </p:spPr>
        </p:pic>
        <p:pic>
          <p:nvPicPr>
            <p:cNvPr id="112" name="Picture 111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33" y="1307080"/>
              <a:ext cx="234694" cy="324610"/>
            </a:xfrm>
            <a:prstGeom prst="rect">
              <a:avLst/>
            </a:prstGeom>
          </p:spPr>
        </p:pic>
        <p:pic>
          <p:nvPicPr>
            <p:cNvPr id="113" name="Picture 112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715293"/>
              <a:ext cx="234694" cy="324610"/>
            </a:xfrm>
            <a:prstGeom prst="rect">
              <a:avLst/>
            </a:prstGeom>
          </p:spPr>
        </p:pic>
        <p:pic>
          <p:nvPicPr>
            <p:cNvPr id="114" name="Picture 113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715293"/>
              <a:ext cx="234694" cy="324610"/>
            </a:xfrm>
            <a:prstGeom prst="rect">
              <a:avLst/>
            </a:prstGeom>
          </p:spPr>
        </p:pic>
      </p:grpSp>
      <p:grpSp>
        <p:nvGrpSpPr>
          <p:cNvPr id="115" name="Group 114"/>
          <p:cNvGrpSpPr/>
          <p:nvPr/>
        </p:nvGrpSpPr>
        <p:grpSpPr>
          <a:xfrm>
            <a:off x="5057235" y="698795"/>
            <a:ext cx="888544" cy="732823"/>
            <a:chOff x="1095583" y="1307080"/>
            <a:chExt cx="888544" cy="732823"/>
          </a:xfrm>
        </p:grpSpPr>
        <p:pic>
          <p:nvPicPr>
            <p:cNvPr id="116" name="Picture 115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307080"/>
              <a:ext cx="234694" cy="324610"/>
            </a:xfrm>
            <a:prstGeom prst="rect">
              <a:avLst/>
            </a:prstGeom>
          </p:spPr>
        </p:pic>
        <p:pic>
          <p:nvPicPr>
            <p:cNvPr id="117" name="Picture 116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307080"/>
              <a:ext cx="234694" cy="324610"/>
            </a:xfrm>
            <a:prstGeom prst="rect">
              <a:avLst/>
            </a:prstGeom>
          </p:spPr>
        </p:pic>
        <p:pic>
          <p:nvPicPr>
            <p:cNvPr id="118" name="Picture 117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33" y="1307080"/>
              <a:ext cx="234694" cy="324610"/>
            </a:xfrm>
            <a:prstGeom prst="rect">
              <a:avLst/>
            </a:prstGeom>
          </p:spPr>
        </p:pic>
        <p:pic>
          <p:nvPicPr>
            <p:cNvPr id="119" name="Picture 11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715293"/>
              <a:ext cx="234694" cy="324610"/>
            </a:xfrm>
            <a:prstGeom prst="rect">
              <a:avLst/>
            </a:prstGeom>
          </p:spPr>
        </p:pic>
        <p:pic>
          <p:nvPicPr>
            <p:cNvPr id="120" name="Picture 119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715293"/>
              <a:ext cx="234694" cy="324610"/>
            </a:xfrm>
            <a:prstGeom prst="rect">
              <a:avLst/>
            </a:prstGeom>
          </p:spPr>
        </p:pic>
      </p:grpSp>
      <p:grpSp>
        <p:nvGrpSpPr>
          <p:cNvPr id="127" name="Group 126"/>
          <p:cNvGrpSpPr/>
          <p:nvPr/>
        </p:nvGrpSpPr>
        <p:grpSpPr>
          <a:xfrm>
            <a:off x="7702596" y="813155"/>
            <a:ext cx="888544" cy="732823"/>
            <a:chOff x="1095583" y="1307080"/>
            <a:chExt cx="888544" cy="732823"/>
          </a:xfrm>
        </p:grpSpPr>
        <p:pic>
          <p:nvPicPr>
            <p:cNvPr id="128" name="Picture 127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307080"/>
              <a:ext cx="234694" cy="324610"/>
            </a:xfrm>
            <a:prstGeom prst="rect">
              <a:avLst/>
            </a:prstGeom>
          </p:spPr>
        </p:pic>
        <p:pic>
          <p:nvPicPr>
            <p:cNvPr id="129" name="Picture 12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307080"/>
              <a:ext cx="234694" cy="324610"/>
            </a:xfrm>
            <a:prstGeom prst="rect">
              <a:avLst/>
            </a:prstGeom>
          </p:spPr>
        </p:pic>
        <p:pic>
          <p:nvPicPr>
            <p:cNvPr id="130" name="Picture 129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33" y="1307080"/>
              <a:ext cx="234694" cy="324610"/>
            </a:xfrm>
            <a:prstGeom prst="rect">
              <a:avLst/>
            </a:prstGeom>
          </p:spPr>
        </p:pic>
        <p:pic>
          <p:nvPicPr>
            <p:cNvPr id="131" name="Picture 130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715293"/>
              <a:ext cx="234694" cy="324610"/>
            </a:xfrm>
            <a:prstGeom prst="rect">
              <a:avLst/>
            </a:prstGeom>
          </p:spPr>
        </p:pic>
        <p:pic>
          <p:nvPicPr>
            <p:cNvPr id="132" name="Picture 131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715293"/>
              <a:ext cx="234694" cy="324610"/>
            </a:xfrm>
            <a:prstGeom prst="rect">
              <a:avLst/>
            </a:prstGeom>
          </p:spPr>
        </p:pic>
      </p:grpSp>
      <p:grpSp>
        <p:nvGrpSpPr>
          <p:cNvPr id="133" name="Group 132"/>
          <p:cNvGrpSpPr/>
          <p:nvPr/>
        </p:nvGrpSpPr>
        <p:grpSpPr>
          <a:xfrm>
            <a:off x="10244730" y="1093699"/>
            <a:ext cx="888545" cy="728914"/>
            <a:chOff x="1095583" y="1309034"/>
            <a:chExt cx="888545" cy="728914"/>
          </a:xfrm>
        </p:grpSpPr>
        <p:pic>
          <p:nvPicPr>
            <p:cNvPr id="134" name="Picture 133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309034"/>
              <a:ext cx="234695" cy="320701"/>
            </a:xfrm>
            <a:prstGeom prst="rect">
              <a:avLst/>
            </a:prstGeom>
          </p:spPr>
        </p:pic>
        <p:pic>
          <p:nvPicPr>
            <p:cNvPr id="135" name="Picture 134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309034"/>
              <a:ext cx="234695" cy="320701"/>
            </a:xfrm>
            <a:prstGeom prst="rect">
              <a:avLst/>
            </a:prstGeom>
          </p:spPr>
        </p:pic>
        <p:pic>
          <p:nvPicPr>
            <p:cNvPr id="136" name="Picture 135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33" y="1309034"/>
              <a:ext cx="234695" cy="320701"/>
            </a:xfrm>
            <a:prstGeom prst="rect">
              <a:avLst/>
            </a:prstGeom>
          </p:spPr>
        </p:pic>
        <p:pic>
          <p:nvPicPr>
            <p:cNvPr id="137" name="Picture 136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717247"/>
              <a:ext cx="234695" cy="320701"/>
            </a:xfrm>
            <a:prstGeom prst="rect">
              <a:avLst/>
            </a:prstGeom>
          </p:spPr>
        </p:pic>
        <p:pic>
          <p:nvPicPr>
            <p:cNvPr id="138" name="Picture 137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717247"/>
              <a:ext cx="234695" cy="320701"/>
            </a:xfrm>
            <a:prstGeom prst="rect">
              <a:avLst/>
            </a:prstGeom>
          </p:spPr>
        </p:pic>
      </p:grpSp>
      <p:grpSp>
        <p:nvGrpSpPr>
          <p:cNvPr id="139" name="Group 138"/>
          <p:cNvGrpSpPr/>
          <p:nvPr/>
        </p:nvGrpSpPr>
        <p:grpSpPr>
          <a:xfrm>
            <a:off x="10035152" y="2877450"/>
            <a:ext cx="888544" cy="732823"/>
            <a:chOff x="1095583" y="1307080"/>
            <a:chExt cx="888544" cy="732823"/>
          </a:xfrm>
        </p:grpSpPr>
        <p:pic>
          <p:nvPicPr>
            <p:cNvPr id="140" name="Picture 139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307080"/>
              <a:ext cx="234694" cy="324610"/>
            </a:xfrm>
            <a:prstGeom prst="rect">
              <a:avLst/>
            </a:prstGeom>
          </p:spPr>
        </p:pic>
        <p:pic>
          <p:nvPicPr>
            <p:cNvPr id="141" name="Picture 140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307080"/>
              <a:ext cx="234694" cy="324610"/>
            </a:xfrm>
            <a:prstGeom prst="rect">
              <a:avLst/>
            </a:prstGeom>
          </p:spPr>
        </p:pic>
        <p:pic>
          <p:nvPicPr>
            <p:cNvPr id="142" name="Picture 141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33" y="1307080"/>
              <a:ext cx="234694" cy="324610"/>
            </a:xfrm>
            <a:prstGeom prst="rect">
              <a:avLst/>
            </a:prstGeom>
          </p:spPr>
        </p:pic>
        <p:pic>
          <p:nvPicPr>
            <p:cNvPr id="143" name="Picture 142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715293"/>
              <a:ext cx="234694" cy="324610"/>
            </a:xfrm>
            <a:prstGeom prst="rect">
              <a:avLst/>
            </a:prstGeom>
          </p:spPr>
        </p:pic>
        <p:pic>
          <p:nvPicPr>
            <p:cNvPr id="144" name="Picture 143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715293"/>
              <a:ext cx="234694" cy="324610"/>
            </a:xfrm>
            <a:prstGeom prst="rect">
              <a:avLst/>
            </a:prstGeom>
          </p:spPr>
        </p:pic>
      </p:grpSp>
      <p:grpSp>
        <p:nvGrpSpPr>
          <p:cNvPr id="145" name="Group 144"/>
          <p:cNvGrpSpPr/>
          <p:nvPr/>
        </p:nvGrpSpPr>
        <p:grpSpPr>
          <a:xfrm>
            <a:off x="9315575" y="4668422"/>
            <a:ext cx="888544" cy="732823"/>
            <a:chOff x="1095583" y="1307080"/>
            <a:chExt cx="888544" cy="732823"/>
          </a:xfrm>
        </p:grpSpPr>
        <p:pic>
          <p:nvPicPr>
            <p:cNvPr id="146" name="Picture 145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307080"/>
              <a:ext cx="234694" cy="324610"/>
            </a:xfrm>
            <a:prstGeom prst="rect">
              <a:avLst/>
            </a:prstGeom>
          </p:spPr>
        </p:pic>
        <p:pic>
          <p:nvPicPr>
            <p:cNvPr id="147" name="Picture 146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307080"/>
              <a:ext cx="234694" cy="324610"/>
            </a:xfrm>
            <a:prstGeom prst="rect">
              <a:avLst/>
            </a:prstGeom>
          </p:spPr>
        </p:pic>
        <p:pic>
          <p:nvPicPr>
            <p:cNvPr id="148" name="Picture 147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33" y="1307080"/>
              <a:ext cx="234694" cy="324610"/>
            </a:xfrm>
            <a:prstGeom prst="rect">
              <a:avLst/>
            </a:prstGeom>
          </p:spPr>
        </p:pic>
        <p:pic>
          <p:nvPicPr>
            <p:cNvPr id="149" name="Picture 14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715293"/>
              <a:ext cx="234694" cy="324610"/>
            </a:xfrm>
            <a:prstGeom prst="rect">
              <a:avLst/>
            </a:prstGeom>
          </p:spPr>
        </p:pic>
        <p:pic>
          <p:nvPicPr>
            <p:cNvPr id="150" name="Picture 149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715293"/>
              <a:ext cx="234694" cy="324610"/>
            </a:xfrm>
            <a:prstGeom prst="rect">
              <a:avLst/>
            </a:prstGeom>
          </p:spPr>
        </p:pic>
      </p:grpSp>
      <p:grpSp>
        <p:nvGrpSpPr>
          <p:cNvPr id="151" name="Group 150"/>
          <p:cNvGrpSpPr/>
          <p:nvPr/>
        </p:nvGrpSpPr>
        <p:grpSpPr>
          <a:xfrm>
            <a:off x="7562436" y="5446332"/>
            <a:ext cx="888544" cy="732823"/>
            <a:chOff x="1095583" y="1307080"/>
            <a:chExt cx="888544" cy="732823"/>
          </a:xfrm>
        </p:grpSpPr>
        <p:pic>
          <p:nvPicPr>
            <p:cNvPr id="152" name="Picture 151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307080"/>
              <a:ext cx="234694" cy="324610"/>
            </a:xfrm>
            <a:prstGeom prst="rect">
              <a:avLst/>
            </a:prstGeom>
          </p:spPr>
        </p:pic>
        <p:pic>
          <p:nvPicPr>
            <p:cNvPr id="153" name="Picture 152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307080"/>
              <a:ext cx="234694" cy="324610"/>
            </a:xfrm>
            <a:prstGeom prst="rect">
              <a:avLst/>
            </a:prstGeom>
          </p:spPr>
        </p:pic>
        <p:pic>
          <p:nvPicPr>
            <p:cNvPr id="154" name="Picture 153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33" y="1307080"/>
              <a:ext cx="234694" cy="324610"/>
            </a:xfrm>
            <a:prstGeom prst="rect">
              <a:avLst/>
            </a:prstGeom>
          </p:spPr>
        </p:pic>
        <p:pic>
          <p:nvPicPr>
            <p:cNvPr id="155" name="Picture 154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715293"/>
              <a:ext cx="234694" cy="324610"/>
            </a:xfrm>
            <a:prstGeom prst="rect">
              <a:avLst/>
            </a:prstGeom>
          </p:spPr>
        </p:pic>
        <p:pic>
          <p:nvPicPr>
            <p:cNvPr id="156" name="Picture 155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715293"/>
              <a:ext cx="234694" cy="324610"/>
            </a:xfrm>
            <a:prstGeom prst="rect">
              <a:avLst/>
            </a:prstGeom>
          </p:spPr>
        </p:pic>
      </p:grpSp>
      <p:grpSp>
        <p:nvGrpSpPr>
          <p:cNvPr id="157" name="Group 156"/>
          <p:cNvGrpSpPr/>
          <p:nvPr/>
        </p:nvGrpSpPr>
        <p:grpSpPr>
          <a:xfrm>
            <a:off x="5651727" y="5663975"/>
            <a:ext cx="888544" cy="732823"/>
            <a:chOff x="1095583" y="1307080"/>
            <a:chExt cx="888544" cy="732823"/>
          </a:xfrm>
        </p:grpSpPr>
        <p:pic>
          <p:nvPicPr>
            <p:cNvPr id="158" name="Picture 157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307080"/>
              <a:ext cx="234694" cy="324610"/>
            </a:xfrm>
            <a:prstGeom prst="rect">
              <a:avLst/>
            </a:prstGeom>
          </p:spPr>
        </p:pic>
        <p:pic>
          <p:nvPicPr>
            <p:cNvPr id="159" name="Picture 15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307080"/>
              <a:ext cx="234694" cy="324610"/>
            </a:xfrm>
            <a:prstGeom prst="rect">
              <a:avLst/>
            </a:prstGeom>
          </p:spPr>
        </p:pic>
        <p:pic>
          <p:nvPicPr>
            <p:cNvPr id="160" name="Picture 159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33" y="1307080"/>
              <a:ext cx="234694" cy="324610"/>
            </a:xfrm>
            <a:prstGeom prst="rect">
              <a:avLst/>
            </a:prstGeom>
          </p:spPr>
        </p:pic>
        <p:pic>
          <p:nvPicPr>
            <p:cNvPr id="161" name="Picture 160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715293"/>
              <a:ext cx="234694" cy="324610"/>
            </a:xfrm>
            <a:prstGeom prst="rect">
              <a:avLst/>
            </a:prstGeom>
          </p:spPr>
        </p:pic>
        <p:pic>
          <p:nvPicPr>
            <p:cNvPr id="162" name="Picture 161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715293"/>
              <a:ext cx="234694" cy="324610"/>
            </a:xfrm>
            <a:prstGeom prst="rect">
              <a:avLst/>
            </a:prstGeom>
          </p:spPr>
        </p:pic>
      </p:grpSp>
      <p:grpSp>
        <p:nvGrpSpPr>
          <p:cNvPr id="163" name="Group 162"/>
          <p:cNvGrpSpPr/>
          <p:nvPr/>
        </p:nvGrpSpPr>
        <p:grpSpPr>
          <a:xfrm>
            <a:off x="2765445" y="5497314"/>
            <a:ext cx="888544" cy="732823"/>
            <a:chOff x="1095583" y="1307080"/>
            <a:chExt cx="888544" cy="732823"/>
          </a:xfrm>
        </p:grpSpPr>
        <p:pic>
          <p:nvPicPr>
            <p:cNvPr id="164" name="Picture 163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307080"/>
              <a:ext cx="234694" cy="324610"/>
            </a:xfrm>
            <a:prstGeom prst="rect">
              <a:avLst/>
            </a:prstGeom>
          </p:spPr>
        </p:pic>
        <p:pic>
          <p:nvPicPr>
            <p:cNvPr id="165" name="Picture 164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307080"/>
              <a:ext cx="234694" cy="324610"/>
            </a:xfrm>
            <a:prstGeom prst="rect">
              <a:avLst/>
            </a:prstGeom>
          </p:spPr>
        </p:pic>
        <p:pic>
          <p:nvPicPr>
            <p:cNvPr id="166" name="Picture 165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33" y="1307080"/>
              <a:ext cx="234694" cy="324610"/>
            </a:xfrm>
            <a:prstGeom prst="rect">
              <a:avLst/>
            </a:prstGeom>
          </p:spPr>
        </p:pic>
        <p:pic>
          <p:nvPicPr>
            <p:cNvPr id="167" name="Picture 166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715293"/>
              <a:ext cx="234694" cy="324610"/>
            </a:xfrm>
            <a:prstGeom prst="rect">
              <a:avLst/>
            </a:prstGeom>
          </p:spPr>
        </p:pic>
        <p:pic>
          <p:nvPicPr>
            <p:cNvPr id="168" name="Picture 167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715293"/>
              <a:ext cx="234694" cy="324610"/>
            </a:xfrm>
            <a:prstGeom prst="rect">
              <a:avLst/>
            </a:prstGeom>
          </p:spPr>
        </p:pic>
      </p:grpSp>
      <p:grpSp>
        <p:nvGrpSpPr>
          <p:cNvPr id="169" name="Group 168"/>
          <p:cNvGrpSpPr/>
          <p:nvPr/>
        </p:nvGrpSpPr>
        <p:grpSpPr>
          <a:xfrm>
            <a:off x="1350636" y="4150138"/>
            <a:ext cx="888544" cy="732823"/>
            <a:chOff x="1095583" y="1307080"/>
            <a:chExt cx="888544" cy="732823"/>
          </a:xfrm>
        </p:grpSpPr>
        <p:pic>
          <p:nvPicPr>
            <p:cNvPr id="170" name="Picture 169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307080"/>
              <a:ext cx="234694" cy="324610"/>
            </a:xfrm>
            <a:prstGeom prst="rect">
              <a:avLst/>
            </a:prstGeom>
          </p:spPr>
        </p:pic>
        <p:pic>
          <p:nvPicPr>
            <p:cNvPr id="171" name="Picture 170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307080"/>
              <a:ext cx="234694" cy="324610"/>
            </a:xfrm>
            <a:prstGeom prst="rect">
              <a:avLst/>
            </a:prstGeom>
          </p:spPr>
        </p:pic>
        <p:pic>
          <p:nvPicPr>
            <p:cNvPr id="172" name="Picture 171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33" y="1307080"/>
              <a:ext cx="234694" cy="324610"/>
            </a:xfrm>
            <a:prstGeom prst="rect">
              <a:avLst/>
            </a:prstGeom>
          </p:spPr>
        </p:pic>
        <p:pic>
          <p:nvPicPr>
            <p:cNvPr id="173" name="Picture 172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715293"/>
              <a:ext cx="234694" cy="324610"/>
            </a:xfrm>
            <a:prstGeom prst="rect">
              <a:avLst/>
            </a:prstGeom>
          </p:spPr>
        </p:pic>
        <p:pic>
          <p:nvPicPr>
            <p:cNvPr id="174" name="Picture 173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715293"/>
              <a:ext cx="234694" cy="324610"/>
            </a:xfrm>
            <a:prstGeom prst="rect">
              <a:avLst/>
            </a:prstGeom>
          </p:spPr>
        </p:pic>
      </p:grpSp>
      <p:grpSp>
        <p:nvGrpSpPr>
          <p:cNvPr id="175" name="Group 174"/>
          <p:cNvGrpSpPr/>
          <p:nvPr/>
        </p:nvGrpSpPr>
        <p:grpSpPr>
          <a:xfrm>
            <a:off x="599738" y="2690532"/>
            <a:ext cx="888544" cy="732823"/>
            <a:chOff x="1095583" y="1307080"/>
            <a:chExt cx="888544" cy="732823"/>
          </a:xfrm>
        </p:grpSpPr>
        <p:pic>
          <p:nvPicPr>
            <p:cNvPr id="176" name="Picture 175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307080"/>
              <a:ext cx="234694" cy="324610"/>
            </a:xfrm>
            <a:prstGeom prst="rect">
              <a:avLst/>
            </a:prstGeom>
          </p:spPr>
        </p:pic>
        <p:pic>
          <p:nvPicPr>
            <p:cNvPr id="177" name="Picture 176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307080"/>
              <a:ext cx="234694" cy="324610"/>
            </a:xfrm>
            <a:prstGeom prst="rect">
              <a:avLst/>
            </a:prstGeom>
          </p:spPr>
        </p:pic>
        <p:pic>
          <p:nvPicPr>
            <p:cNvPr id="178" name="Picture 177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433" y="1307080"/>
              <a:ext cx="234694" cy="324610"/>
            </a:xfrm>
            <a:prstGeom prst="rect">
              <a:avLst/>
            </a:prstGeom>
          </p:spPr>
        </p:pic>
        <p:pic>
          <p:nvPicPr>
            <p:cNvPr id="179" name="Picture 17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83" y="1715293"/>
              <a:ext cx="234694" cy="324610"/>
            </a:xfrm>
            <a:prstGeom prst="rect">
              <a:avLst/>
            </a:prstGeom>
          </p:spPr>
        </p:pic>
        <p:pic>
          <p:nvPicPr>
            <p:cNvPr id="180" name="Picture 179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508" y="1715293"/>
              <a:ext cx="234694" cy="324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11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  <p:bldP spid="23" grpId="0"/>
      <p:bldP spid="24" grpId="0"/>
      <p:bldP spid="25" grpId="0"/>
      <p:bldP spid="26" grpId="0"/>
      <p:bldP spid="35" grpId="0"/>
      <p:bldP spid="41" grpId="0"/>
      <p:bldP spid="42" grpId="0"/>
      <p:bldP spid="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9"/>
            <a:ext cx="12188945" cy="6856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1597">
            <a:off x="7968404" y="2579575"/>
            <a:ext cx="4303044" cy="2803894"/>
          </a:xfrm>
          <a:prstGeom prst="rect">
            <a:avLst/>
          </a:prstGeom>
        </p:spPr>
      </p:pic>
      <p:sp>
        <p:nvSpPr>
          <p:cNvPr id="101" name="Rounded Rectangle 100"/>
          <p:cNvSpPr/>
          <p:nvPr/>
        </p:nvSpPr>
        <p:spPr>
          <a:xfrm>
            <a:off x="279008" y="234005"/>
            <a:ext cx="1021745" cy="1044341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35660" y="479960"/>
            <a:ext cx="40346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HELP</a:t>
            </a:r>
            <a:endParaRPr lang="en-US" sz="3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2" y="301799"/>
            <a:ext cx="910319" cy="91031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52873" y="955181"/>
            <a:ext cx="39456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Help View</a:t>
            </a:r>
            <a:endParaRPr lang="en-US" sz="15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929" y="1278346"/>
            <a:ext cx="463953" cy="641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73" y="1460059"/>
            <a:ext cx="2464956" cy="438214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904152" y="2896008"/>
            <a:ext cx="1464034" cy="1464034"/>
            <a:chOff x="5904152" y="2896008"/>
            <a:chExt cx="1464034" cy="1464034"/>
          </a:xfrm>
        </p:grpSpPr>
        <p:sp>
          <p:nvSpPr>
            <p:cNvPr id="2" name="Oval 1"/>
            <p:cNvSpPr/>
            <p:nvPr/>
          </p:nvSpPr>
          <p:spPr>
            <a:xfrm>
              <a:off x="5904152" y="2896008"/>
              <a:ext cx="1464034" cy="14640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1010" y="3172866"/>
              <a:ext cx="910319" cy="910319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273" y="3909948"/>
            <a:ext cx="532899" cy="644767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9" idx="1"/>
            <a:endCxn id="2" idx="7"/>
          </p:cNvCxnSpPr>
          <p:nvPr/>
        </p:nvCxnSpPr>
        <p:spPr>
          <a:xfrm flipH="1">
            <a:off x="7153783" y="1599197"/>
            <a:ext cx="2110146" cy="1511214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" idx="2"/>
            <a:endCxn id="10" idx="3"/>
          </p:cNvCxnSpPr>
          <p:nvPr/>
        </p:nvCxnSpPr>
        <p:spPr>
          <a:xfrm flipH="1">
            <a:off x="3573229" y="3628025"/>
            <a:ext cx="2330923" cy="23107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782" y="1077128"/>
            <a:ext cx="272218" cy="4298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216" y="980186"/>
            <a:ext cx="161494" cy="254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288" y="827686"/>
            <a:ext cx="161494" cy="254990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5132737" y="729754"/>
            <a:ext cx="4099916" cy="668645"/>
          </a:xfrm>
          <a:custGeom>
            <a:avLst/>
            <a:gdLst>
              <a:gd name="connsiteX0" fmla="*/ 0 w 5549153"/>
              <a:gd name="connsiteY0" fmla="*/ 802698 h 802698"/>
              <a:gd name="connsiteX1" fmla="*/ 2617694 w 5549153"/>
              <a:gd name="connsiteY1" fmla="*/ 4839 h 802698"/>
              <a:gd name="connsiteX2" fmla="*/ 5549153 w 5549153"/>
              <a:gd name="connsiteY2" fmla="*/ 488933 h 802698"/>
              <a:gd name="connsiteX0" fmla="*/ 0 w 5549153"/>
              <a:gd name="connsiteY0" fmla="*/ 836842 h 836842"/>
              <a:gd name="connsiteX1" fmla="*/ 3704622 w 5549153"/>
              <a:gd name="connsiteY1" fmla="*/ 4477 h 836842"/>
              <a:gd name="connsiteX2" fmla="*/ 5549153 w 5549153"/>
              <a:gd name="connsiteY2" fmla="*/ 523077 h 836842"/>
              <a:gd name="connsiteX0" fmla="*/ 0 w 4125795"/>
              <a:gd name="connsiteY0" fmla="*/ 422774 h 523077"/>
              <a:gd name="connsiteX1" fmla="*/ 2281264 w 4125795"/>
              <a:gd name="connsiteY1" fmla="*/ 4477 h 523077"/>
              <a:gd name="connsiteX2" fmla="*/ 4125795 w 4125795"/>
              <a:gd name="connsiteY2" fmla="*/ 523077 h 523077"/>
              <a:gd name="connsiteX0" fmla="*/ 0 w 4099916"/>
              <a:gd name="connsiteY0" fmla="*/ 448653 h 523077"/>
              <a:gd name="connsiteX1" fmla="*/ 2255385 w 4099916"/>
              <a:gd name="connsiteY1" fmla="*/ 4477 h 523077"/>
              <a:gd name="connsiteX2" fmla="*/ 4099916 w 4099916"/>
              <a:gd name="connsiteY2" fmla="*/ 523077 h 523077"/>
              <a:gd name="connsiteX0" fmla="*/ 0 w 4099916"/>
              <a:gd name="connsiteY0" fmla="*/ 585643 h 660067"/>
              <a:gd name="connsiteX1" fmla="*/ 2143241 w 4099916"/>
              <a:gd name="connsiteY1" fmla="*/ 3445 h 660067"/>
              <a:gd name="connsiteX2" fmla="*/ 4099916 w 4099916"/>
              <a:gd name="connsiteY2" fmla="*/ 660067 h 660067"/>
              <a:gd name="connsiteX0" fmla="*/ 0 w 4099916"/>
              <a:gd name="connsiteY0" fmla="*/ 594221 h 668645"/>
              <a:gd name="connsiteX1" fmla="*/ 1996592 w 4099916"/>
              <a:gd name="connsiteY1" fmla="*/ 3396 h 668645"/>
              <a:gd name="connsiteX2" fmla="*/ 4099916 w 4099916"/>
              <a:gd name="connsiteY2" fmla="*/ 668645 h 668645"/>
              <a:gd name="connsiteX0" fmla="*/ 0 w 4099916"/>
              <a:gd name="connsiteY0" fmla="*/ 594221 h 668645"/>
              <a:gd name="connsiteX1" fmla="*/ 1944833 w 4099916"/>
              <a:gd name="connsiteY1" fmla="*/ 3396 h 668645"/>
              <a:gd name="connsiteX2" fmla="*/ 4099916 w 4099916"/>
              <a:gd name="connsiteY2" fmla="*/ 668645 h 668645"/>
              <a:gd name="connsiteX0" fmla="*/ 0 w 4099916"/>
              <a:gd name="connsiteY0" fmla="*/ 594221 h 668645"/>
              <a:gd name="connsiteX1" fmla="*/ 1944833 w 4099916"/>
              <a:gd name="connsiteY1" fmla="*/ 3396 h 668645"/>
              <a:gd name="connsiteX2" fmla="*/ 4099916 w 4099916"/>
              <a:gd name="connsiteY2" fmla="*/ 668645 h 668645"/>
              <a:gd name="connsiteX0" fmla="*/ 0 w 4099916"/>
              <a:gd name="connsiteY0" fmla="*/ 594221 h 668645"/>
              <a:gd name="connsiteX1" fmla="*/ 1944833 w 4099916"/>
              <a:gd name="connsiteY1" fmla="*/ 3396 h 668645"/>
              <a:gd name="connsiteX2" fmla="*/ 4099916 w 4099916"/>
              <a:gd name="connsiteY2" fmla="*/ 668645 h 668645"/>
              <a:gd name="connsiteX0" fmla="*/ 0 w 4099916"/>
              <a:gd name="connsiteY0" fmla="*/ 594221 h 668645"/>
              <a:gd name="connsiteX1" fmla="*/ 1944833 w 4099916"/>
              <a:gd name="connsiteY1" fmla="*/ 3396 h 668645"/>
              <a:gd name="connsiteX2" fmla="*/ 4099916 w 4099916"/>
              <a:gd name="connsiteY2" fmla="*/ 668645 h 668645"/>
              <a:gd name="connsiteX0" fmla="*/ 0 w 4099916"/>
              <a:gd name="connsiteY0" fmla="*/ 594221 h 668645"/>
              <a:gd name="connsiteX1" fmla="*/ 1944833 w 4099916"/>
              <a:gd name="connsiteY1" fmla="*/ 3396 h 668645"/>
              <a:gd name="connsiteX2" fmla="*/ 4099916 w 4099916"/>
              <a:gd name="connsiteY2" fmla="*/ 668645 h 668645"/>
              <a:gd name="connsiteX0" fmla="*/ 0 w 4099916"/>
              <a:gd name="connsiteY0" fmla="*/ 594221 h 668645"/>
              <a:gd name="connsiteX1" fmla="*/ 1944833 w 4099916"/>
              <a:gd name="connsiteY1" fmla="*/ 3396 h 668645"/>
              <a:gd name="connsiteX2" fmla="*/ 4099916 w 4099916"/>
              <a:gd name="connsiteY2" fmla="*/ 668645 h 668645"/>
              <a:gd name="connsiteX0" fmla="*/ 0 w 4099916"/>
              <a:gd name="connsiteY0" fmla="*/ 594221 h 668645"/>
              <a:gd name="connsiteX1" fmla="*/ 1944833 w 4099916"/>
              <a:gd name="connsiteY1" fmla="*/ 3396 h 668645"/>
              <a:gd name="connsiteX2" fmla="*/ 4099916 w 4099916"/>
              <a:gd name="connsiteY2" fmla="*/ 668645 h 668645"/>
              <a:gd name="connsiteX0" fmla="*/ 0 w 4099916"/>
              <a:gd name="connsiteY0" fmla="*/ 594221 h 668645"/>
              <a:gd name="connsiteX1" fmla="*/ 1944833 w 4099916"/>
              <a:gd name="connsiteY1" fmla="*/ 3396 h 668645"/>
              <a:gd name="connsiteX2" fmla="*/ 4099916 w 4099916"/>
              <a:gd name="connsiteY2" fmla="*/ 668645 h 668645"/>
              <a:gd name="connsiteX0" fmla="*/ 0 w 4099916"/>
              <a:gd name="connsiteY0" fmla="*/ 594221 h 668645"/>
              <a:gd name="connsiteX1" fmla="*/ 1944833 w 4099916"/>
              <a:gd name="connsiteY1" fmla="*/ 3396 h 668645"/>
              <a:gd name="connsiteX2" fmla="*/ 4099916 w 4099916"/>
              <a:gd name="connsiteY2" fmla="*/ 668645 h 668645"/>
              <a:gd name="connsiteX0" fmla="*/ 0 w 4099916"/>
              <a:gd name="connsiteY0" fmla="*/ 594221 h 668645"/>
              <a:gd name="connsiteX1" fmla="*/ 1944833 w 4099916"/>
              <a:gd name="connsiteY1" fmla="*/ 3396 h 668645"/>
              <a:gd name="connsiteX2" fmla="*/ 4099916 w 4099916"/>
              <a:gd name="connsiteY2" fmla="*/ 668645 h 668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9916" h="668645">
                <a:moveTo>
                  <a:pt x="0" y="594221"/>
                </a:moveTo>
                <a:cubicBezTo>
                  <a:pt x="811911" y="247317"/>
                  <a:pt x="1382283" y="29812"/>
                  <a:pt x="1944833" y="3396"/>
                </a:cubicBezTo>
                <a:cubicBezTo>
                  <a:pt x="2869692" y="-48898"/>
                  <a:pt x="3745810" y="517739"/>
                  <a:pt x="4099916" y="668645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9145069" y="1920047"/>
            <a:ext cx="701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79485" y="102895"/>
            <a:ext cx="15065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QUICK START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79485" y="426856"/>
            <a:ext cx="15065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BASICS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79485" y="750817"/>
            <a:ext cx="15065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PERSONAL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79485" y="1074778"/>
            <a:ext cx="15065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BUSINESS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79485" y="1398739"/>
            <a:ext cx="15065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NETWORK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79485" y="1722700"/>
            <a:ext cx="15065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GROUP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79485" y="2046661"/>
            <a:ext cx="15065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RADAR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79485" y="2370622"/>
            <a:ext cx="44478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CONNECTIONS AND ADDING CONNECTIONS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79485" y="2694583"/>
            <a:ext cx="44478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SENDING AND MANAGING REFERRALS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79485" y="3018544"/>
            <a:ext cx="19470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EVENTS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79485" y="3799185"/>
            <a:ext cx="19470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SETTINGS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79485" y="4123147"/>
            <a:ext cx="20604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 LT" panose="02000503040000020004" pitchFamily="2" charset="0"/>
              </a:rPr>
              <a:t>OTHER FEATURES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3560624" y="97993"/>
            <a:ext cx="4417515" cy="4557827"/>
          </a:xfrm>
          <a:custGeom>
            <a:avLst/>
            <a:gdLst>
              <a:gd name="connsiteX0" fmla="*/ 0 w 4457700"/>
              <a:gd name="connsiteY0" fmla="*/ 0 h 4541520"/>
              <a:gd name="connsiteX1" fmla="*/ 0 w 4457700"/>
              <a:gd name="connsiteY1" fmla="*/ 4541520 h 4541520"/>
              <a:gd name="connsiteX2" fmla="*/ 4457700 w 4457700"/>
              <a:gd name="connsiteY2" fmla="*/ 4541520 h 4541520"/>
              <a:gd name="connsiteX3" fmla="*/ 4457700 w 4457700"/>
              <a:gd name="connsiteY3" fmla="*/ 2171700 h 4541520"/>
              <a:gd name="connsiteX4" fmla="*/ 1584960 w 4457700"/>
              <a:gd name="connsiteY4" fmla="*/ 2171700 h 4541520"/>
              <a:gd name="connsiteX5" fmla="*/ 1584960 w 4457700"/>
              <a:gd name="connsiteY5" fmla="*/ 7620 h 4541520"/>
              <a:gd name="connsiteX6" fmla="*/ 0 w 4457700"/>
              <a:gd name="connsiteY6" fmla="*/ 0 h 454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7700" h="4541520">
                <a:moveTo>
                  <a:pt x="0" y="0"/>
                </a:moveTo>
                <a:lnTo>
                  <a:pt x="0" y="4541520"/>
                </a:lnTo>
                <a:lnTo>
                  <a:pt x="4457700" y="4541520"/>
                </a:lnTo>
                <a:lnTo>
                  <a:pt x="4457700" y="2171700"/>
                </a:lnTo>
                <a:lnTo>
                  <a:pt x="1584960" y="2171700"/>
                </a:lnTo>
                <a:lnTo>
                  <a:pt x="1584960" y="762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287F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69" y="2523087"/>
            <a:ext cx="304528" cy="300318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94" y="3946262"/>
            <a:ext cx="161116" cy="222843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71" y="2728044"/>
            <a:ext cx="223884" cy="222843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490" y="3207016"/>
            <a:ext cx="248510" cy="222843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893" y="3068704"/>
            <a:ext cx="223884" cy="222843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080" y="3762211"/>
            <a:ext cx="347836" cy="295473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033" y="2929771"/>
            <a:ext cx="253058" cy="222842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520" y="3516604"/>
            <a:ext cx="161115" cy="22284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360" y="3368396"/>
            <a:ext cx="295473" cy="295473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070" y="3279485"/>
            <a:ext cx="301720" cy="300317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216" y="3744052"/>
            <a:ext cx="300318" cy="300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060" y="3802380"/>
            <a:ext cx="1479511" cy="22650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116" y="3611309"/>
            <a:ext cx="2712455" cy="2458787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980" y="3951905"/>
            <a:ext cx="834179" cy="82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9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3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6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2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4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7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3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6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100"/>
                            </p:stCondLst>
                            <p:childTnLst>
                              <p:par>
                                <p:cTn id="1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6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7100"/>
                            </p:stCondLst>
                            <p:childTnLst>
                              <p:par>
                                <p:cTn id="1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06446 0.30694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6" y="15347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0.06641 0.1715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8565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0.0155 0.26505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13241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1.66667E-6 0.28913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44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-2.08333E-7 0.25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694 L 0.01927 0.20694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10000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3086 0.16042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8009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3.33333E-6 0.14676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38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-1.45833E-6 0.21319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648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05807 0.20162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0069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-0.04857 0.1176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910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96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100"/>
                            </p:stCondLst>
                            <p:childTnLst>
                              <p:par>
                                <p:cTn id="19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/>
      <p:bldP spid="24" grpId="0"/>
      <p:bldP spid="26" grpId="0"/>
      <p:bldP spid="29" grpId="0"/>
      <p:bldP spid="33" grpId="0"/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" y="20579"/>
            <a:ext cx="12188947" cy="6856283"/>
          </a:xfrm>
          <a:prstGeom prst="rect">
            <a:avLst/>
          </a:prstGeom>
        </p:spPr>
      </p:pic>
      <p:sp>
        <p:nvSpPr>
          <p:cNvPr id="246" name="Rounded Rectangle 245"/>
          <p:cNvSpPr/>
          <p:nvPr/>
        </p:nvSpPr>
        <p:spPr>
          <a:xfrm>
            <a:off x="9657135" y="2607296"/>
            <a:ext cx="2409773" cy="623460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Rounded Rectangle 246"/>
          <p:cNvSpPr/>
          <p:nvPr/>
        </p:nvSpPr>
        <p:spPr>
          <a:xfrm>
            <a:off x="9657135" y="3316408"/>
            <a:ext cx="2409773" cy="623460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ounded Rectangle 247"/>
          <p:cNvSpPr/>
          <p:nvPr/>
        </p:nvSpPr>
        <p:spPr>
          <a:xfrm>
            <a:off x="9657135" y="4025520"/>
            <a:ext cx="2409773" cy="623460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ounded Rectangle 248"/>
          <p:cNvSpPr/>
          <p:nvPr/>
        </p:nvSpPr>
        <p:spPr>
          <a:xfrm>
            <a:off x="9657135" y="4734630"/>
            <a:ext cx="2409773" cy="623460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Rounded Rectangle 244"/>
          <p:cNvSpPr/>
          <p:nvPr/>
        </p:nvSpPr>
        <p:spPr>
          <a:xfrm>
            <a:off x="9657135" y="1898184"/>
            <a:ext cx="2409773" cy="623460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Rounded Rectangle 243"/>
          <p:cNvSpPr/>
          <p:nvPr/>
        </p:nvSpPr>
        <p:spPr>
          <a:xfrm>
            <a:off x="9657135" y="1189072"/>
            <a:ext cx="2409773" cy="623460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9657135" y="479960"/>
            <a:ext cx="2409773" cy="623460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4" name="Group 113"/>
          <p:cNvGrpSpPr/>
          <p:nvPr/>
        </p:nvGrpSpPr>
        <p:grpSpPr>
          <a:xfrm>
            <a:off x="3370146" y="1161383"/>
            <a:ext cx="5451708" cy="5292508"/>
            <a:chOff x="3370146" y="1161383"/>
            <a:chExt cx="5451708" cy="5292508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8471" y="2714653"/>
              <a:ext cx="290898" cy="397011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8471" y="4568032"/>
              <a:ext cx="290898" cy="397011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697" y="2714653"/>
              <a:ext cx="290898" cy="397011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2084" y="2310761"/>
              <a:ext cx="290898" cy="397011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8244" y="3637770"/>
              <a:ext cx="290898" cy="397011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2084" y="4970378"/>
              <a:ext cx="290898" cy="397011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635" y="4568032"/>
              <a:ext cx="290898" cy="397011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2859" y="3637770"/>
              <a:ext cx="290898" cy="397011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458" y="1161383"/>
              <a:ext cx="290898" cy="397011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4917" y="1904818"/>
              <a:ext cx="290898" cy="397011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0956" y="3603978"/>
              <a:ext cx="290898" cy="397011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6579" y="5316291"/>
              <a:ext cx="290898" cy="397011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551" y="6056880"/>
              <a:ext cx="290898" cy="397011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1629" y="5316291"/>
              <a:ext cx="290898" cy="397011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0146" y="3603978"/>
              <a:ext cx="290898" cy="397011"/>
            </a:xfrm>
            <a:prstGeom prst="rect">
              <a:avLst/>
            </a:prstGeom>
          </p:spPr>
        </p:pic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5999" y="1900216"/>
              <a:ext cx="290898" cy="397011"/>
            </a:xfrm>
            <a:prstGeom prst="rect">
              <a:avLst/>
            </a:prstGeom>
          </p:spPr>
        </p:pic>
      </p:grpSp>
      <p:sp>
        <p:nvSpPr>
          <p:cNvPr id="101" name="Rounded Rectangle 100"/>
          <p:cNvSpPr/>
          <p:nvPr/>
        </p:nvSpPr>
        <p:spPr>
          <a:xfrm>
            <a:off x="279008" y="234005"/>
            <a:ext cx="1021745" cy="1044341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35660" y="479960"/>
            <a:ext cx="60237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ADD CONNETIONS (INVITE)</a:t>
            </a:r>
            <a:endParaRPr lang="en-US" sz="3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86" y="314873"/>
            <a:ext cx="884172" cy="88417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52873" y="955181"/>
            <a:ext cx="39456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Invite people to join IBN</a:t>
            </a:r>
            <a:endParaRPr lang="en-US" sz="15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24" y="3518225"/>
            <a:ext cx="463953" cy="6417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71" y="2711986"/>
            <a:ext cx="290898" cy="4023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71" y="4565365"/>
            <a:ext cx="290898" cy="4023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697" y="2711987"/>
            <a:ext cx="290898" cy="40234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084" y="2308094"/>
            <a:ext cx="290898" cy="40234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244" y="3635103"/>
            <a:ext cx="290898" cy="40234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084" y="4967711"/>
            <a:ext cx="290898" cy="40234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35" y="4565366"/>
            <a:ext cx="290898" cy="40234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859" y="3635104"/>
            <a:ext cx="290898" cy="402345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458" y="1158716"/>
            <a:ext cx="290898" cy="402345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917" y="1902151"/>
            <a:ext cx="290898" cy="402345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956" y="3601311"/>
            <a:ext cx="290898" cy="402345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579" y="5313624"/>
            <a:ext cx="290898" cy="402345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551" y="6054213"/>
            <a:ext cx="290898" cy="402345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629" y="5313625"/>
            <a:ext cx="290898" cy="402345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146" y="3601312"/>
            <a:ext cx="290898" cy="402345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99" y="1897550"/>
            <a:ext cx="290898" cy="402345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6316133" y="2899275"/>
            <a:ext cx="609600" cy="838200"/>
          </a:xfrm>
          <a:custGeom>
            <a:avLst/>
            <a:gdLst>
              <a:gd name="connsiteX0" fmla="*/ 609600 w 609600"/>
              <a:gd name="connsiteY0" fmla="*/ 0 h 838200"/>
              <a:gd name="connsiteX1" fmla="*/ 262467 w 609600"/>
              <a:gd name="connsiteY1" fmla="*/ 338667 h 838200"/>
              <a:gd name="connsiteX2" fmla="*/ 0 w 609600"/>
              <a:gd name="connsiteY2" fmla="*/ 838200 h 838200"/>
              <a:gd name="connsiteX0" fmla="*/ 609600 w 609600"/>
              <a:gd name="connsiteY0" fmla="*/ 0 h 838200"/>
              <a:gd name="connsiteX1" fmla="*/ 220134 w 609600"/>
              <a:gd name="connsiteY1" fmla="*/ 414867 h 838200"/>
              <a:gd name="connsiteX2" fmla="*/ 0 w 609600"/>
              <a:gd name="connsiteY2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838200">
                <a:moveTo>
                  <a:pt x="609600" y="0"/>
                </a:moveTo>
                <a:cubicBezTo>
                  <a:pt x="486833" y="99483"/>
                  <a:pt x="321734" y="275167"/>
                  <a:pt x="220134" y="414867"/>
                </a:cubicBezTo>
                <a:cubicBezTo>
                  <a:pt x="118534" y="554567"/>
                  <a:pt x="39511" y="757767"/>
                  <a:pt x="0" y="838200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7205133" y="2069542"/>
            <a:ext cx="550334" cy="601133"/>
          </a:xfrm>
          <a:custGeom>
            <a:avLst/>
            <a:gdLst>
              <a:gd name="connsiteX0" fmla="*/ 550334 w 550334"/>
              <a:gd name="connsiteY0" fmla="*/ 0 h 601133"/>
              <a:gd name="connsiteX1" fmla="*/ 220134 w 550334"/>
              <a:gd name="connsiteY1" fmla="*/ 321733 h 601133"/>
              <a:gd name="connsiteX2" fmla="*/ 0 w 550334"/>
              <a:gd name="connsiteY2" fmla="*/ 601133 h 60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334" h="601133">
                <a:moveTo>
                  <a:pt x="550334" y="0"/>
                </a:moveTo>
                <a:cubicBezTo>
                  <a:pt x="431095" y="110772"/>
                  <a:pt x="311856" y="221544"/>
                  <a:pt x="220134" y="321733"/>
                </a:cubicBezTo>
                <a:cubicBezTo>
                  <a:pt x="128412" y="421922"/>
                  <a:pt x="0" y="601133"/>
                  <a:pt x="0" y="601133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7687733" y="3702775"/>
            <a:ext cx="846667" cy="77033"/>
          </a:xfrm>
          <a:custGeom>
            <a:avLst/>
            <a:gdLst>
              <a:gd name="connsiteX0" fmla="*/ 846667 w 846667"/>
              <a:gd name="connsiteY0" fmla="*/ 43167 h 77033"/>
              <a:gd name="connsiteX1" fmla="*/ 448734 w 846667"/>
              <a:gd name="connsiteY1" fmla="*/ 833 h 77033"/>
              <a:gd name="connsiteX2" fmla="*/ 0 w 846667"/>
              <a:gd name="connsiteY2" fmla="*/ 77033 h 7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6667" h="77033">
                <a:moveTo>
                  <a:pt x="846667" y="43167"/>
                </a:moveTo>
                <a:cubicBezTo>
                  <a:pt x="718256" y="19178"/>
                  <a:pt x="589845" y="-4811"/>
                  <a:pt x="448734" y="833"/>
                </a:cubicBezTo>
                <a:cubicBezTo>
                  <a:pt x="307623" y="6477"/>
                  <a:pt x="69144" y="67155"/>
                  <a:pt x="0" y="77033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6366933" y="3753813"/>
            <a:ext cx="1007534" cy="59862"/>
          </a:xfrm>
          <a:custGeom>
            <a:avLst/>
            <a:gdLst>
              <a:gd name="connsiteX0" fmla="*/ 1007534 w 1007534"/>
              <a:gd name="connsiteY0" fmla="*/ 34462 h 59862"/>
              <a:gd name="connsiteX1" fmla="*/ 524934 w 1007534"/>
              <a:gd name="connsiteY1" fmla="*/ 595 h 59862"/>
              <a:gd name="connsiteX2" fmla="*/ 0 w 1007534"/>
              <a:gd name="connsiteY2" fmla="*/ 59862 h 5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7534" h="59862">
                <a:moveTo>
                  <a:pt x="1007534" y="34462"/>
                </a:moveTo>
                <a:cubicBezTo>
                  <a:pt x="850195" y="15412"/>
                  <a:pt x="692856" y="-3638"/>
                  <a:pt x="524934" y="595"/>
                </a:cubicBezTo>
                <a:cubicBezTo>
                  <a:pt x="357012" y="4828"/>
                  <a:pt x="178506" y="32345"/>
                  <a:pt x="0" y="59862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7298267" y="4905875"/>
            <a:ext cx="465666" cy="541867"/>
          </a:xfrm>
          <a:custGeom>
            <a:avLst/>
            <a:gdLst>
              <a:gd name="connsiteX0" fmla="*/ 465666 w 465666"/>
              <a:gd name="connsiteY0" fmla="*/ 541867 h 541867"/>
              <a:gd name="connsiteX1" fmla="*/ 211666 w 465666"/>
              <a:gd name="connsiteY1" fmla="*/ 143933 h 541867"/>
              <a:gd name="connsiteX2" fmla="*/ 0 w 465666"/>
              <a:gd name="connsiteY2" fmla="*/ 0 h 54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5666" h="541867">
                <a:moveTo>
                  <a:pt x="465666" y="541867"/>
                </a:moveTo>
                <a:cubicBezTo>
                  <a:pt x="377471" y="388055"/>
                  <a:pt x="289277" y="234244"/>
                  <a:pt x="211666" y="143933"/>
                </a:cubicBezTo>
                <a:cubicBezTo>
                  <a:pt x="134055" y="53622"/>
                  <a:pt x="32455" y="28222"/>
                  <a:pt x="0" y="0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 rot="17601842">
            <a:off x="6312847" y="5805588"/>
            <a:ext cx="529542" cy="544898"/>
          </a:xfrm>
          <a:custGeom>
            <a:avLst/>
            <a:gdLst>
              <a:gd name="connsiteX0" fmla="*/ 592667 w 592667"/>
              <a:gd name="connsiteY0" fmla="*/ 580599 h 580599"/>
              <a:gd name="connsiteX1" fmla="*/ 287867 w 592667"/>
              <a:gd name="connsiteY1" fmla="*/ 182666 h 580599"/>
              <a:gd name="connsiteX2" fmla="*/ 0 w 592667"/>
              <a:gd name="connsiteY2" fmla="*/ 4866 h 580599"/>
              <a:gd name="connsiteX0" fmla="*/ 556963 w 556963"/>
              <a:gd name="connsiteY0" fmla="*/ 517166 h 517166"/>
              <a:gd name="connsiteX1" fmla="*/ 287867 w 556963"/>
              <a:gd name="connsiteY1" fmla="*/ 182666 h 517166"/>
              <a:gd name="connsiteX2" fmla="*/ 0 w 556963"/>
              <a:gd name="connsiteY2" fmla="*/ 4866 h 517166"/>
              <a:gd name="connsiteX0" fmla="*/ 529542 w 529542"/>
              <a:gd name="connsiteY0" fmla="*/ 549764 h 549764"/>
              <a:gd name="connsiteX1" fmla="*/ 287867 w 529542"/>
              <a:gd name="connsiteY1" fmla="*/ 182666 h 549764"/>
              <a:gd name="connsiteX2" fmla="*/ 0 w 529542"/>
              <a:gd name="connsiteY2" fmla="*/ 4866 h 549764"/>
              <a:gd name="connsiteX0" fmla="*/ 529542 w 529542"/>
              <a:gd name="connsiteY0" fmla="*/ 544898 h 544898"/>
              <a:gd name="connsiteX1" fmla="*/ 287867 w 529542"/>
              <a:gd name="connsiteY1" fmla="*/ 177800 h 544898"/>
              <a:gd name="connsiteX2" fmla="*/ 0 w 529542"/>
              <a:gd name="connsiteY2" fmla="*/ 0 h 544898"/>
              <a:gd name="connsiteX0" fmla="*/ 529542 w 529542"/>
              <a:gd name="connsiteY0" fmla="*/ 544898 h 544898"/>
              <a:gd name="connsiteX1" fmla="*/ 228799 w 529542"/>
              <a:gd name="connsiteY1" fmla="*/ 165964 h 544898"/>
              <a:gd name="connsiteX2" fmla="*/ 0 w 529542"/>
              <a:gd name="connsiteY2" fmla="*/ 0 h 544898"/>
              <a:gd name="connsiteX0" fmla="*/ 529542 w 529542"/>
              <a:gd name="connsiteY0" fmla="*/ 544898 h 544898"/>
              <a:gd name="connsiteX1" fmla="*/ 228799 w 529542"/>
              <a:gd name="connsiteY1" fmla="*/ 165964 h 544898"/>
              <a:gd name="connsiteX2" fmla="*/ 0 w 529542"/>
              <a:gd name="connsiteY2" fmla="*/ 0 h 544898"/>
              <a:gd name="connsiteX0" fmla="*/ 529542 w 529542"/>
              <a:gd name="connsiteY0" fmla="*/ 544898 h 544898"/>
              <a:gd name="connsiteX1" fmla="*/ 228799 w 529542"/>
              <a:gd name="connsiteY1" fmla="*/ 165964 h 544898"/>
              <a:gd name="connsiteX2" fmla="*/ 0 w 529542"/>
              <a:gd name="connsiteY2" fmla="*/ 0 h 544898"/>
              <a:gd name="connsiteX0" fmla="*/ 529542 w 529542"/>
              <a:gd name="connsiteY0" fmla="*/ 544898 h 544898"/>
              <a:gd name="connsiteX1" fmla="*/ 228799 w 529542"/>
              <a:gd name="connsiteY1" fmla="*/ 165964 h 544898"/>
              <a:gd name="connsiteX2" fmla="*/ 0 w 529542"/>
              <a:gd name="connsiteY2" fmla="*/ 0 h 54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9542" h="544898">
                <a:moveTo>
                  <a:pt x="529542" y="544898"/>
                </a:moveTo>
                <a:cubicBezTo>
                  <a:pt x="426531" y="393909"/>
                  <a:pt x="403348" y="341245"/>
                  <a:pt x="228799" y="165964"/>
                </a:cubicBezTo>
                <a:cubicBezTo>
                  <a:pt x="117542" y="79551"/>
                  <a:pt x="126119" y="84193"/>
                  <a:pt x="0" y="0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6096000" y="5405408"/>
            <a:ext cx="42375" cy="584200"/>
          </a:xfrm>
          <a:custGeom>
            <a:avLst/>
            <a:gdLst>
              <a:gd name="connsiteX0" fmla="*/ 0 w 42375"/>
              <a:gd name="connsiteY0" fmla="*/ 584200 h 584200"/>
              <a:gd name="connsiteX1" fmla="*/ 42333 w 42375"/>
              <a:gd name="connsiteY1" fmla="*/ 304800 h 584200"/>
              <a:gd name="connsiteX2" fmla="*/ 8467 w 42375"/>
              <a:gd name="connsiteY2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375" h="584200">
                <a:moveTo>
                  <a:pt x="0" y="584200"/>
                </a:moveTo>
                <a:cubicBezTo>
                  <a:pt x="20461" y="493183"/>
                  <a:pt x="40922" y="402167"/>
                  <a:pt x="42333" y="304800"/>
                </a:cubicBezTo>
                <a:cubicBezTo>
                  <a:pt x="43744" y="207433"/>
                  <a:pt x="9878" y="55033"/>
                  <a:pt x="8467" y="0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 102"/>
          <p:cNvSpPr/>
          <p:nvPr/>
        </p:nvSpPr>
        <p:spPr>
          <a:xfrm>
            <a:off x="6079065" y="4346228"/>
            <a:ext cx="20745" cy="559647"/>
          </a:xfrm>
          <a:custGeom>
            <a:avLst/>
            <a:gdLst>
              <a:gd name="connsiteX0" fmla="*/ 0 w 33968"/>
              <a:gd name="connsiteY0" fmla="*/ 694267 h 694267"/>
              <a:gd name="connsiteX1" fmla="*/ 33866 w 33968"/>
              <a:gd name="connsiteY1" fmla="*/ 330200 h 694267"/>
              <a:gd name="connsiteX2" fmla="*/ 8466 w 33968"/>
              <a:gd name="connsiteY2" fmla="*/ 0 h 694267"/>
              <a:gd name="connsiteX0" fmla="*/ 0 w 21677"/>
              <a:gd name="connsiteY0" fmla="*/ 694267 h 694267"/>
              <a:gd name="connsiteX1" fmla="*/ 21166 w 21677"/>
              <a:gd name="connsiteY1" fmla="*/ 416560 h 694267"/>
              <a:gd name="connsiteX2" fmla="*/ 8466 w 21677"/>
              <a:gd name="connsiteY2" fmla="*/ 0 h 694267"/>
              <a:gd name="connsiteX0" fmla="*/ 0 w 23335"/>
              <a:gd name="connsiteY0" fmla="*/ 559647 h 559647"/>
              <a:gd name="connsiteX1" fmla="*/ 21166 w 23335"/>
              <a:gd name="connsiteY1" fmla="*/ 281940 h 559647"/>
              <a:gd name="connsiteX2" fmla="*/ 13546 w 23335"/>
              <a:gd name="connsiteY2" fmla="*/ 0 h 559647"/>
              <a:gd name="connsiteX0" fmla="*/ 0 w 23335"/>
              <a:gd name="connsiteY0" fmla="*/ 559647 h 559647"/>
              <a:gd name="connsiteX1" fmla="*/ 21166 w 23335"/>
              <a:gd name="connsiteY1" fmla="*/ 281940 h 559647"/>
              <a:gd name="connsiteX2" fmla="*/ 13546 w 23335"/>
              <a:gd name="connsiteY2" fmla="*/ 0 h 559647"/>
              <a:gd name="connsiteX0" fmla="*/ 0 w 22472"/>
              <a:gd name="connsiteY0" fmla="*/ 559647 h 559647"/>
              <a:gd name="connsiteX1" fmla="*/ 21166 w 22472"/>
              <a:gd name="connsiteY1" fmla="*/ 281940 h 559647"/>
              <a:gd name="connsiteX2" fmla="*/ 19474 w 22472"/>
              <a:gd name="connsiteY2" fmla="*/ 58132 h 559647"/>
              <a:gd name="connsiteX3" fmla="*/ 13546 w 22472"/>
              <a:gd name="connsiteY3" fmla="*/ 0 h 559647"/>
              <a:gd name="connsiteX0" fmla="*/ 0 w 20745"/>
              <a:gd name="connsiteY0" fmla="*/ 559647 h 559647"/>
              <a:gd name="connsiteX1" fmla="*/ 18626 w 20745"/>
              <a:gd name="connsiteY1" fmla="*/ 302260 h 559647"/>
              <a:gd name="connsiteX2" fmla="*/ 19474 w 20745"/>
              <a:gd name="connsiteY2" fmla="*/ 58132 h 559647"/>
              <a:gd name="connsiteX3" fmla="*/ 13546 w 20745"/>
              <a:gd name="connsiteY3" fmla="*/ 0 h 559647"/>
              <a:gd name="connsiteX0" fmla="*/ 0 w 20745"/>
              <a:gd name="connsiteY0" fmla="*/ 559647 h 559647"/>
              <a:gd name="connsiteX1" fmla="*/ 18626 w 20745"/>
              <a:gd name="connsiteY1" fmla="*/ 302260 h 559647"/>
              <a:gd name="connsiteX2" fmla="*/ 19474 w 20745"/>
              <a:gd name="connsiteY2" fmla="*/ 58132 h 559647"/>
              <a:gd name="connsiteX3" fmla="*/ 13546 w 20745"/>
              <a:gd name="connsiteY3" fmla="*/ 0 h 559647"/>
              <a:gd name="connsiteX0" fmla="*/ 0 w 20745"/>
              <a:gd name="connsiteY0" fmla="*/ 559647 h 559647"/>
              <a:gd name="connsiteX1" fmla="*/ 18626 w 20745"/>
              <a:gd name="connsiteY1" fmla="*/ 302260 h 559647"/>
              <a:gd name="connsiteX2" fmla="*/ 19474 w 20745"/>
              <a:gd name="connsiteY2" fmla="*/ 58132 h 559647"/>
              <a:gd name="connsiteX3" fmla="*/ 13546 w 20745"/>
              <a:gd name="connsiteY3" fmla="*/ 0 h 559647"/>
              <a:gd name="connsiteX0" fmla="*/ 0 w 20745"/>
              <a:gd name="connsiteY0" fmla="*/ 559647 h 559647"/>
              <a:gd name="connsiteX1" fmla="*/ 18626 w 20745"/>
              <a:gd name="connsiteY1" fmla="*/ 325120 h 559647"/>
              <a:gd name="connsiteX2" fmla="*/ 19474 w 20745"/>
              <a:gd name="connsiteY2" fmla="*/ 58132 h 559647"/>
              <a:gd name="connsiteX3" fmla="*/ 13546 w 20745"/>
              <a:gd name="connsiteY3" fmla="*/ 0 h 55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45" h="559647">
                <a:moveTo>
                  <a:pt x="0" y="559647"/>
                </a:moveTo>
                <a:cubicBezTo>
                  <a:pt x="16227" y="435469"/>
                  <a:pt x="15380" y="408706"/>
                  <a:pt x="18626" y="325120"/>
                </a:cubicBezTo>
                <a:cubicBezTo>
                  <a:pt x="21872" y="241534"/>
                  <a:pt x="20744" y="158462"/>
                  <a:pt x="19474" y="58132"/>
                </a:cubicBezTo>
                <a:cubicBezTo>
                  <a:pt x="18204" y="11142"/>
                  <a:pt x="13264" y="2492"/>
                  <a:pt x="13546" y="0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 103"/>
          <p:cNvSpPr/>
          <p:nvPr/>
        </p:nvSpPr>
        <p:spPr>
          <a:xfrm>
            <a:off x="4402666" y="4905876"/>
            <a:ext cx="448733" cy="508000"/>
          </a:xfrm>
          <a:custGeom>
            <a:avLst/>
            <a:gdLst>
              <a:gd name="connsiteX0" fmla="*/ 0 w 491066"/>
              <a:gd name="connsiteY0" fmla="*/ 668867 h 668867"/>
              <a:gd name="connsiteX1" fmla="*/ 152400 w 491066"/>
              <a:gd name="connsiteY1" fmla="*/ 287867 h 668867"/>
              <a:gd name="connsiteX2" fmla="*/ 491066 w 491066"/>
              <a:gd name="connsiteY2" fmla="*/ 0 h 668867"/>
              <a:gd name="connsiteX0" fmla="*/ 0 w 508000"/>
              <a:gd name="connsiteY0" fmla="*/ 550333 h 550333"/>
              <a:gd name="connsiteX1" fmla="*/ 152400 w 508000"/>
              <a:gd name="connsiteY1" fmla="*/ 169333 h 550333"/>
              <a:gd name="connsiteX2" fmla="*/ 508000 w 508000"/>
              <a:gd name="connsiteY2" fmla="*/ 0 h 550333"/>
              <a:gd name="connsiteX0" fmla="*/ 0 w 508000"/>
              <a:gd name="connsiteY0" fmla="*/ 550333 h 550333"/>
              <a:gd name="connsiteX1" fmla="*/ 245533 w 508000"/>
              <a:gd name="connsiteY1" fmla="*/ 194733 h 550333"/>
              <a:gd name="connsiteX2" fmla="*/ 508000 w 508000"/>
              <a:gd name="connsiteY2" fmla="*/ 0 h 550333"/>
              <a:gd name="connsiteX0" fmla="*/ 0 w 448733"/>
              <a:gd name="connsiteY0" fmla="*/ 508000 h 508000"/>
              <a:gd name="connsiteX1" fmla="*/ 245533 w 448733"/>
              <a:gd name="connsiteY1" fmla="*/ 152400 h 508000"/>
              <a:gd name="connsiteX2" fmla="*/ 448733 w 448733"/>
              <a:gd name="connsiteY2" fmla="*/ 0 h 508000"/>
              <a:gd name="connsiteX0" fmla="*/ 0 w 448733"/>
              <a:gd name="connsiteY0" fmla="*/ 508000 h 508000"/>
              <a:gd name="connsiteX1" fmla="*/ 194733 w 448733"/>
              <a:gd name="connsiteY1" fmla="*/ 186267 h 508000"/>
              <a:gd name="connsiteX2" fmla="*/ 448733 w 448733"/>
              <a:gd name="connsiteY2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8733" h="508000">
                <a:moveTo>
                  <a:pt x="0" y="508000"/>
                </a:moveTo>
                <a:cubicBezTo>
                  <a:pt x="35278" y="373239"/>
                  <a:pt x="119944" y="270934"/>
                  <a:pt x="194733" y="186267"/>
                </a:cubicBezTo>
                <a:cubicBezTo>
                  <a:pt x="269522" y="101600"/>
                  <a:pt x="320322" y="88194"/>
                  <a:pt x="448733" y="0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 105"/>
          <p:cNvSpPr/>
          <p:nvPr/>
        </p:nvSpPr>
        <p:spPr>
          <a:xfrm>
            <a:off x="5215467" y="4126943"/>
            <a:ext cx="626533" cy="499533"/>
          </a:xfrm>
          <a:custGeom>
            <a:avLst/>
            <a:gdLst>
              <a:gd name="connsiteX0" fmla="*/ 0 w 618066"/>
              <a:gd name="connsiteY0" fmla="*/ 778933 h 778933"/>
              <a:gd name="connsiteX1" fmla="*/ 254000 w 618066"/>
              <a:gd name="connsiteY1" fmla="*/ 279400 h 778933"/>
              <a:gd name="connsiteX2" fmla="*/ 618066 w 618066"/>
              <a:gd name="connsiteY2" fmla="*/ 0 h 778933"/>
              <a:gd name="connsiteX0" fmla="*/ 0 w 626533"/>
              <a:gd name="connsiteY0" fmla="*/ 524494 h 524494"/>
              <a:gd name="connsiteX1" fmla="*/ 254000 w 626533"/>
              <a:gd name="connsiteY1" fmla="*/ 24961 h 524494"/>
              <a:gd name="connsiteX2" fmla="*/ 626533 w 626533"/>
              <a:gd name="connsiteY2" fmla="*/ 24961 h 524494"/>
              <a:gd name="connsiteX0" fmla="*/ 0 w 626533"/>
              <a:gd name="connsiteY0" fmla="*/ 499533 h 499533"/>
              <a:gd name="connsiteX1" fmla="*/ 304800 w 626533"/>
              <a:gd name="connsiteY1" fmla="*/ 203200 h 499533"/>
              <a:gd name="connsiteX2" fmla="*/ 626533 w 626533"/>
              <a:gd name="connsiteY2" fmla="*/ 0 h 499533"/>
              <a:gd name="connsiteX0" fmla="*/ 0 w 626533"/>
              <a:gd name="connsiteY0" fmla="*/ 499533 h 499533"/>
              <a:gd name="connsiteX1" fmla="*/ 304800 w 626533"/>
              <a:gd name="connsiteY1" fmla="*/ 203200 h 499533"/>
              <a:gd name="connsiteX2" fmla="*/ 626533 w 626533"/>
              <a:gd name="connsiteY2" fmla="*/ 0 h 499533"/>
              <a:gd name="connsiteX0" fmla="*/ 0 w 626533"/>
              <a:gd name="connsiteY0" fmla="*/ 499533 h 499533"/>
              <a:gd name="connsiteX1" fmla="*/ 270934 w 626533"/>
              <a:gd name="connsiteY1" fmla="*/ 160867 h 499533"/>
              <a:gd name="connsiteX2" fmla="*/ 626533 w 626533"/>
              <a:gd name="connsiteY2" fmla="*/ 0 h 499533"/>
              <a:gd name="connsiteX0" fmla="*/ 0 w 626533"/>
              <a:gd name="connsiteY0" fmla="*/ 499533 h 499533"/>
              <a:gd name="connsiteX1" fmla="*/ 270934 w 626533"/>
              <a:gd name="connsiteY1" fmla="*/ 160867 h 499533"/>
              <a:gd name="connsiteX2" fmla="*/ 626533 w 626533"/>
              <a:gd name="connsiteY2" fmla="*/ 0 h 499533"/>
              <a:gd name="connsiteX0" fmla="*/ 0 w 626533"/>
              <a:gd name="connsiteY0" fmla="*/ 499533 h 499533"/>
              <a:gd name="connsiteX1" fmla="*/ 270934 w 626533"/>
              <a:gd name="connsiteY1" fmla="*/ 160867 h 499533"/>
              <a:gd name="connsiteX2" fmla="*/ 626533 w 626533"/>
              <a:gd name="connsiteY2" fmla="*/ 0 h 499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6533" h="499533">
                <a:moveTo>
                  <a:pt x="0" y="499533"/>
                </a:moveTo>
                <a:cubicBezTo>
                  <a:pt x="185561" y="238477"/>
                  <a:pt x="166512" y="244123"/>
                  <a:pt x="270934" y="160867"/>
                </a:cubicBezTo>
                <a:cubicBezTo>
                  <a:pt x="375356" y="77612"/>
                  <a:pt x="419805" y="57856"/>
                  <a:pt x="626533" y="0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reeform 106"/>
          <p:cNvSpPr/>
          <p:nvPr/>
        </p:nvSpPr>
        <p:spPr>
          <a:xfrm>
            <a:off x="3683000" y="3719564"/>
            <a:ext cx="821267" cy="68711"/>
          </a:xfrm>
          <a:custGeom>
            <a:avLst/>
            <a:gdLst>
              <a:gd name="connsiteX0" fmla="*/ 0 w 821267"/>
              <a:gd name="connsiteY0" fmla="*/ 34844 h 68711"/>
              <a:gd name="connsiteX1" fmla="*/ 372533 w 821267"/>
              <a:gd name="connsiteY1" fmla="*/ 978 h 68711"/>
              <a:gd name="connsiteX2" fmla="*/ 821267 w 821267"/>
              <a:gd name="connsiteY2" fmla="*/ 68711 h 68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1267" h="68711">
                <a:moveTo>
                  <a:pt x="0" y="34844"/>
                </a:moveTo>
                <a:cubicBezTo>
                  <a:pt x="117827" y="15089"/>
                  <a:pt x="235655" y="-4666"/>
                  <a:pt x="372533" y="978"/>
                </a:cubicBezTo>
                <a:cubicBezTo>
                  <a:pt x="509411" y="6622"/>
                  <a:pt x="746478" y="60244"/>
                  <a:pt x="821267" y="68711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 107"/>
          <p:cNvSpPr/>
          <p:nvPr/>
        </p:nvSpPr>
        <p:spPr>
          <a:xfrm>
            <a:off x="4815780" y="3746041"/>
            <a:ext cx="1075266" cy="76481"/>
          </a:xfrm>
          <a:custGeom>
            <a:avLst/>
            <a:gdLst>
              <a:gd name="connsiteX0" fmla="*/ 0 w 1058333"/>
              <a:gd name="connsiteY0" fmla="*/ 93776 h 93776"/>
              <a:gd name="connsiteX1" fmla="*/ 465667 w 1058333"/>
              <a:gd name="connsiteY1" fmla="*/ 643 h 93776"/>
              <a:gd name="connsiteX2" fmla="*/ 1058333 w 1058333"/>
              <a:gd name="connsiteY2" fmla="*/ 59910 h 93776"/>
              <a:gd name="connsiteX0" fmla="*/ 0 w 1075266"/>
              <a:gd name="connsiteY0" fmla="*/ 43223 h 60157"/>
              <a:gd name="connsiteX1" fmla="*/ 482600 w 1075266"/>
              <a:gd name="connsiteY1" fmla="*/ 890 h 60157"/>
              <a:gd name="connsiteX2" fmla="*/ 1075266 w 1075266"/>
              <a:gd name="connsiteY2" fmla="*/ 60157 h 60157"/>
              <a:gd name="connsiteX0" fmla="*/ 0 w 1075266"/>
              <a:gd name="connsiteY0" fmla="*/ 59547 h 76481"/>
              <a:gd name="connsiteX1" fmla="*/ 533400 w 1075266"/>
              <a:gd name="connsiteY1" fmla="*/ 280 h 76481"/>
              <a:gd name="connsiteX2" fmla="*/ 1075266 w 1075266"/>
              <a:gd name="connsiteY2" fmla="*/ 76481 h 7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5266" h="76481">
                <a:moveTo>
                  <a:pt x="0" y="59547"/>
                </a:moveTo>
                <a:cubicBezTo>
                  <a:pt x="144639" y="15802"/>
                  <a:pt x="354189" y="-2542"/>
                  <a:pt x="533400" y="280"/>
                </a:cubicBezTo>
                <a:cubicBezTo>
                  <a:pt x="712611" y="3102"/>
                  <a:pt x="867127" y="44025"/>
                  <a:pt x="1075266" y="76481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8"/>
          <p:cNvSpPr/>
          <p:nvPr/>
        </p:nvSpPr>
        <p:spPr>
          <a:xfrm>
            <a:off x="6079067" y="2763808"/>
            <a:ext cx="33866" cy="668867"/>
          </a:xfrm>
          <a:custGeom>
            <a:avLst/>
            <a:gdLst>
              <a:gd name="connsiteX0" fmla="*/ 0 w 33866"/>
              <a:gd name="connsiteY0" fmla="*/ 668867 h 668867"/>
              <a:gd name="connsiteX1" fmla="*/ 33866 w 33866"/>
              <a:gd name="connsiteY1" fmla="*/ 321734 h 668867"/>
              <a:gd name="connsiteX2" fmla="*/ 0 w 33866"/>
              <a:gd name="connsiteY2" fmla="*/ 0 h 6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66" h="668867">
                <a:moveTo>
                  <a:pt x="0" y="668867"/>
                </a:moveTo>
                <a:cubicBezTo>
                  <a:pt x="16933" y="551039"/>
                  <a:pt x="33866" y="433212"/>
                  <a:pt x="33866" y="321734"/>
                </a:cubicBezTo>
                <a:cubicBezTo>
                  <a:pt x="33866" y="210256"/>
                  <a:pt x="16933" y="105128"/>
                  <a:pt x="0" y="0"/>
                </a:cubicBezTo>
              </a:path>
            </a:pathLst>
          </a:custGeom>
          <a:noFill/>
          <a:ln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reeform 109"/>
          <p:cNvSpPr/>
          <p:nvPr/>
        </p:nvSpPr>
        <p:spPr>
          <a:xfrm>
            <a:off x="6070600" y="1586942"/>
            <a:ext cx="25544" cy="635000"/>
          </a:xfrm>
          <a:custGeom>
            <a:avLst/>
            <a:gdLst>
              <a:gd name="connsiteX0" fmla="*/ 8467 w 25544"/>
              <a:gd name="connsiteY0" fmla="*/ 635000 h 635000"/>
              <a:gd name="connsiteX1" fmla="*/ 25400 w 25544"/>
              <a:gd name="connsiteY1" fmla="*/ 330200 h 635000"/>
              <a:gd name="connsiteX2" fmla="*/ 0 w 25544"/>
              <a:gd name="connsiteY2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44" h="635000">
                <a:moveTo>
                  <a:pt x="8467" y="635000"/>
                </a:moveTo>
                <a:cubicBezTo>
                  <a:pt x="17639" y="535516"/>
                  <a:pt x="26811" y="436033"/>
                  <a:pt x="25400" y="330200"/>
                </a:cubicBezTo>
                <a:cubicBezTo>
                  <a:pt x="23989" y="224367"/>
                  <a:pt x="11994" y="112183"/>
                  <a:pt x="0" y="0"/>
                </a:cubicBezTo>
              </a:path>
            </a:pathLst>
          </a:custGeom>
          <a:noFill/>
          <a:ln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 110"/>
          <p:cNvSpPr/>
          <p:nvPr/>
        </p:nvSpPr>
        <p:spPr>
          <a:xfrm>
            <a:off x="5249333" y="2924675"/>
            <a:ext cx="630767" cy="792480"/>
          </a:xfrm>
          <a:custGeom>
            <a:avLst/>
            <a:gdLst>
              <a:gd name="connsiteX0" fmla="*/ 668867 w 668867"/>
              <a:gd name="connsiteY0" fmla="*/ 609600 h 609600"/>
              <a:gd name="connsiteX1" fmla="*/ 347134 w 668867"/>
              <a:gd name="connsiteY1" fmla="*/ 228600 h 609600"/>
              <a:gd name="connsiteX2" fmla="*/ 0 w 668867"/>
              <a:gd name="connsiteY2" fmla="*/ 0 h 609600"/>
              <a:gd name="connsiteX0" fmla="*/ 676487 w 676487"/>
              <a:gd name="connsiteY0" fmla="*/ 769620 h 769620"/>
              <a:gd name="connsiteX1" fmla="*/ 347134 w 676487"/>
              <a:gd name="connsiteY1" fmla="*/ 228600 h 769620"/>
              <a:gd name="connsiteX2" fmla="*/ 0 w 676487"/>
              <a:gd name="connsiteY2" fmla="*/ 0 h 769620"/>
              <a:gd name="connsiteX0" fmla="*/ 676487 w 676487"/>
              <a:gd name="connsiteY0" fmla="*/ 769620 h 769620"/>
              <a:gd name="connsiteX1" fmla="*/ 339514 w 676487"/>
              <a:gd name="connsiteY1" fmla="*/ 358140 h 769620"/>
              <a:gd name="connsiteX2" fmla="*/ 0 w 676487"/>
              <a:gd name="connsiteY2" fmla="*/ 0 h 769620"/>
              <a:gd name="connsiteX0" fmla="*/ 676487 w 676487"/>
              <a:gd name="connsiteY0" fmla="*/ 769620 h 769620"/>
              <a:gd name="connsiteX1" fmla="*/ 339514 w 676487"/>
              <a:gd name="connsiteY1" fmla="*/ 358140 h 769620"/>
              <a:gd name="connsiteX2" fmla="*/ 0 w 676487"/>
              <a:gd name="connsiteY2" fmla="*/ 0 h 769620"/>
              <a:gd name="connsiteX0" fmla="*/ 676487 w 676487"/>
              <a:gd name="connsiteY0" fmla="*/ 769620 h 769620"/>
              <a:gd name="connsiteX1" fmla="*/ 369994 w 676487"/>
              <a:gd name="connsiteY1" fmla="*/ 342900 h 769620"/>
              <a:gd name="connsiteX2" fmla="*/ 0 w 676487"/>
              <a:gd name="connsiteY2" fmla="*/ 0 h 769620"/>
              <a:gd name="connsiteX0" fmla="*/ 676487 w 676487"/>
              <a:gd name="connsiteY0" fmla="*/ 769620 h 769620"/>
              <a:gd name="connsiteX1" fmla="*/ 369994 w 676487"/>
              <a:gd name="connsiteY1" fmla="*/ 342900 h 769620"/>
              <a:gd name="connsiteX2" fmla="*/ 0 w 676487"/>
              <a:gd name="connsiteY2" fmla="*/ 0 h 769620"/>
              <a:gd name="connsiteX0" fmla="*/ 630767 w 630767"/>
              <a:gd name="connsiteY0" fmla="*/ 792480 h 792480"/>
              <a:gd name="connsiteX1" fmla="*/ 369994 w 630767"/>
              <a:gd name="connsiteY1" fmla="*/ 342900 h 792480"/>
              <a:gd name="connsiteX2" fmla="*/ 0 w 630767"/>
              <a:gd name="connsiteY2" fmla="*/ 0 h 792480"/>
              <a:gd name="connsiteX0" fmla="*/ 630767 w 630767"/>
              <a:gd name="connsiteY0" fmla="*/ 792480 h 792480"/>
              <a:gd name="connsiteX1" fmla="*/ 331894 w 630767"/>
              <a:gd name="connsiteY1" fmla="*/ 365760 h 792480"/>
              <a:gd name="connsiteX2" fmla="*/ 0 w 630767"/>
              <a:gd name="connsiteY2" fmla="*/ 0 h 792480"/>
              <a:gd name="connsiteX0" fmla="*/ 630767 w 630767"/>
              <a:gd name="connsiteY0" fmla="*/ 792480 h 792480"/>
              <a:gd name="connsiteX1" fmla="*/ 331894 w 630767"/>
              <a:gd name="connsiteY1" fmla="*/ 365760 h 792480"/>
              <a:gd name="connsiteX2" fmla="*/ 0 w 630767"/>
              <a:gd name="connsiteY2" fmla="*/ 0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0767" h="792480">
                <a:moveTo>
                  <a:pt x="630767" y="792480"/>
                </a:moveTo>
                <a:cubicBezTo>
                  <a:pt x="487539" y="553720"/>
                  <a:pt x="437022" y="497840"/>
                  <a:pt x="331894" y="365760"/>
                </a:cubicBezTo>
                <a:cubicBezTo>
                  <a:pt x="226766" y="233680"/>
                  <a:pt x="232128" y="223520"/>
                  <a:pt x="0" y="0"/>
                </a:cubicBezTo>
              </a:path>
            </a:pathLst>
          </a:custGeom>
          <a:noFill/>
          <a:ln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reeform 111"/>
          <p:cNvSpPr/>
          <p:nvPr/>
        </p:nvSpPr>
        <p:spPr>
          <a:xfrm>
            <a:off x="4453467" y="2238875"/>
            <a:ext cx="474133" cy="482600"/>
          </a:xfrm>
          <a:custGeom>
            <a:avLst/>
            <a:gdLst>
              <a:gd name="connsiteX0" fmla="*/ 474133 w 474133"/>
              <a:gd name="connsiteY0" fmla="*/ 482600 h 482600"/>
              <a:gd name="connsiteX1" fmla="*/ 270933 w 474133"/>
              <a:gd name="connsiteY1" fmla="*/ 177800 h 482600"/>
              <a:gd name="connsiteX2" fmla="*/ 0 w 474133"/>
              <a:gd name="connsiteY2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4133" h="482600">
                <a:moveTo>
                  <a:pt x="474133" y="482600"/>
                </a:moveTo>
                <a:cubicBezTo>
                  <a:pt x="412044" y="370416"/>
                  <a:pt x="349955" y="258233"/>
                  <a:pt x="270933" y="177800"/>
                </a:cubicBezTo>
                <a:cubicBezTo>
                  <a:pt x="191911" y="97367"/>
                  <a:pt x="95955" y="48683"/>
                  <a:pt x="0" y="0"/>
                </a:cubicBezTo>
              </a:path>
            </a:pathLst>
          </a:custGeom>
          <a:noFill/>
          <a:ln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6104183" y="2972649"/>
            <a:ext cx="686489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Invite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6488844" y="3283218"/>
            <a:ext cx="686489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Invite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6546385" y="3790646"/>
            <a:ext cx="686489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Invite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249085" y="4321703"/>
            <a:ext cx="686489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Invite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595971" y="4412175"/>
            <a:ext cx="686489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Invite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161496" y="3974796"/>
            <a:ext cx="686489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Invite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122846" y="3448721"/>
            <a:ext cx="686489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Invite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528044" y="2930556"/>
            <a:ext cx="686489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Invite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7369326" y="2400622"/>
            <a:ext cx="686489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Invite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7873036" y="3737740"/>
            <a:ext cx="686489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Invite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123783" y="1799162"/>
            <a:ext cx="686489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Invite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7049629" y="5095008"/>
            <a:ext cx="686489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Invite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5566160" y="5497708"/>
            <a:ext cx="686489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Invite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4107268" y="4818119"/>
            <a:ext cx="686489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Invite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3879621" y="3419315"/>
            <a:ext cx="686489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Invite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4720466" y="2206735"/>
            <a:ext cx="686489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Invite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172" y="2650522"/>
            <a:ext cx="290898" cy="397011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611" y="1299647"/>
            <a:ext cx="290898" cy="397011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772" y="1533971"/>
            <a:ext cx="290898" cy="397011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058" y="2594097"/>
            <a:ext cx="290898" cy="397011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561" y="1010430"/>
            <a:ext cx="290898" cy="397011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54" y="1521540"/>
            <a:ext cx="290898" cy="397011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85" y="2969514"/>
            <a:ext cx="290898" cy="397011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97" y="4281080"/>
            <a:ext cx="290898" cy="397011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19" y="4259691"/>
            <a:ext cx="290898" cy="397011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842" y="5154740"/>
            <a:ext cx="290898" cy="397011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863" y="6159134"/>
            <a:ext cx="290898" cy="397011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505" y="5570794"/>
            <a:ext cx="290898" cy="397011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93" y="5849116"/>
            <a:ext cx="290898" cy="397011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459" y="4545133"/>
            <a:ext cx="290898" cy="397011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19" y="5923159"/>
            <a:ext cx="290898" cy="397011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04" y="4043371"/>
            <a:ext cx="290898" cy="397011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5728230" y="4131249"/>
            <a:ext cx="701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pic>
        <p:nvPicPr>
          <p:cNvPr id="178" name="Picture 17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0" y="2552202"/>
            <a:ext cx="290898" cy="402345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0" y="3070638"/>
            <a:ext cx="290898" cy="402345"/>
          </a:xfrm>
          <a:prstGeom prst="rect">
            <a:avLst/>
          </a:prstGeom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0" y="3589074"/>
            <a:ext cx="290898" cy="402345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0" y="4107510"/>
            <a:ext cx="290898" cy="402345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0" y="4625946"/>
            <a:ext cx="290898" cy="402345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0" y="5144382"/>
            <a:ext cx="290898" cy="402345"/>
          </a:xfrm>
          <a:prstGeom prst="rect">
            <a:avLst/>
          </a:prstGeom>
        </p:spPr>
      </p:pic>
      <p:sp>
        <p:nvSpPr>
          <p:cNvPr id="184" name="TextBox 183"/>
          <p:cNvSpPr txBox="1"/>
          <p:nvPr/>
        </p:nvSpPr>
        <p:spPr>
          <a:xfrm>
            <a:off x="119115" y="1853704"/>
            <a:ext cx="1506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IBN become more members. </a:t>
            </a:r>
            <a:endParaRPr lang="en-US" sz="15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pic>
        <p:nvPicPr>
          <p:cNvPr id="185" name="Picture 18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0" y="5662818"/>
            <a:ext cx="290898" cy="402345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0" y="6181256"/>
            <a:ext cx="290898" cy="402345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24" y="2552202"/>
            <a:ext cx="290898" cy="402345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24" y="3070638"/>
            <a:ext cx="290898" cy="402345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24" y="3589074"/>
            <a:ext cx="290898" cy="402345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24" y="4107510"/>
            <a:ext cx="290898" cy="402345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24" y="4625946"/>
            <a:ext cx="290898" cy="402345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24" y="5144382"/>
            <a:ext cx="290898" cy="402345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24" y="5662818"/>
            <a:ext cx="290898" cy="402345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24" y="6181256"/>
            <a:ext cx="290898" cy="402345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77" y="2564500"/>
            <a:ext cx="290898" cy="402345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77" y="3082936"/>
            <a:ext cx="290898" cy="402345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77" y="3601372"/>
            <a:ext cx="290898" cy="402345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77" y="4119808"/>
            <a:ext cx="290898" cy="402345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77" y="4638244"/>
            <a:ext cx="290898" cy="402345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77" y="5156680"/>
            <a:ext cx="290898" cy="402345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77" y="5675116"/>
            <a:ext cx="290898" cy="402345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77" y="6193554"/>
            <a:ext cx="290898" cy="402345"/>
          </a:xfrm>
          <a:prstGeom prst="rect">
            <a:avLst/>
          </a:prstGeom>
        </p:spPr>
      </p:pic>
      <p:sp>
        <p:nvSpPr>
          <p:cNvPr id="211" name="TextBox 210"/>
          <p:cNvSpPr txBox="1"/>
          <p:nvPr/>
        </p:nvSpPr>
        <p:spPr>
          <a:xfrm>
            <a:off x="1394934" y="6319271"/>
            <a:ext cx="817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… …</a:t>
            </a:r>
            <a:endParaRPr lang="en-US" sz="2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154" name="Freeform 153"/>
          <p:cNvSpPr/>
          <p:nvPr/>
        </p:nvSpPr>
        <p:spPr>
          <a:xfrm rot="16043925">
            <a:off x="7317381" y="1557746"/>
            <a:ext cx="348354" cy="562636"/>
          </a:xfrm>
          <a:custGeom>
            <a:avLst/>
            <a:gdLst>
              <a:gd name="connsiteX0" fmla="*/ 550334 w 550334"/>
              <a:gd name="connsiteY0" fmla="*/ 0 h 601133"/>
              <a:gd name="connsiteX1" fmla="*/ 220134 w 550334"/>
              <a:gd name="connsiteY1" fmla="*/ 321733 h 601133"/>
              <a:gd name="connsiteX2" fmla="*/ 0 w 550334"/>
              <a:gd name="connsiteY2" fmla="*/ 601133 h 601133"/>
              <a:gd name="connsiteX0" fmla="*/ 379926 w 379926"/>
              <a:gd name="connsiteY0" fmla="*/ 0 h 585991"/>
              <a:gd name="connsiteX1" fmla="*/ 220134 w 379926"/>
              <a:gd name="connsiteY1" fmla="*/ 306591 h 585991"/>
              <a:gd name="connsiteX2" fmla="*/ 0 w 379926"/>
              <a:gd name="connsiteY2" fmla="*/ 585991 h 585991"/>
              <a:gd name="connsiteX0" fmla="*/ 379926 w 379926"/>
              <a:gd name="connsiteY0" fmla="*/ 0 h 585991"/>
              <a:gd name="connsiteX1" fmla="*/ 220134 w 379926"/>
              <a:gd name="connsiteY1" fmla="*/ 306591 h 585991"/>
              <a:gd name="connsiteX2" fmla="*/ 0 w 379926"/>
              <a:gd name="connsiteY2" fmla="*/ 585991 h 585991"/>
              <a:gd name="connsiteX0" fmla="*/ 376726 w 376726"/>
              <a:gd name="connsiteY0" fmla="*/ 0 h 557532"/>
              <a:gd name="connsiteX1" fmla="*/ 220134 w 376726"/>
              <a:gd name="connsiteY1" fmla="*/ 278132 h 557532"/>
              <a:gd name="connsiteX2" fmla="*/ 0 w 376726"/>
              <a:gd name="connsiteY2" fmla="*/ 557532 h 557532"/>
              <a:gd name="connsiteX0" fmla="*/ 376726 w 376726"/>
              <a:gd name="connsiteY0" fmla="*/ 0 h 557532"/>
              <a:gd name="connsiteX1" fmla="*/ 218665 w 376726"/>
              <a:gd name="connsiteY1" fmla="*/ 352437 h 557532"/>
              <a:gd name="connsiteX2" fmla="*/ 0 w 376726"/>
              <a:gd name="connsiteY2" fmla="*/ 557532 h 557532"/>
              <a:gd name="connsiteX0" fmla="*/ 328286 w 328286"/>
              <a:gd name="connsiteY0" fmla="*/ 0 h 540664"/>
              <a:gd name="connsiteX1" fmla="*/ 170225 w 328286"/>
              <a:gd name="connsiteY1" fmla="*/ 352437 h 540664"/>
              <a:gd name="connsiteX2" fmla="*/ 0 w 328286"/>
              <a:gd name="connsiteY2" fmla="*/ 540664 h 540664"/>
              <a:gd name="connsiteX0" fmla="*/ 328286 w 328286"/>
              <a:gd name="connsiteY0" fmla="*/ 0 h 540664"/>
              <a:gd name="connsiteX1" fmla="*/ 149206 w 328286"/>
              <a:gd name="connsiteY1" fmla="*/ 395343 h 540664"/>
              <a:gd name="connsiteX2" fmla="*/ 0 w 328286"/>
              <a:gd name="connsiteY2" fmla="*/ 540664 h 540664"/>
              <a:gd name="connsiteX0" fmla="*/ 348354 w 348354"/>
              <a:gd name="connsiteY0" fmla="*/ 0 h 562636"/>
              <a:gd name="connsiteX1" fmla="*/ 149206 w 348354"/>
              <a:gd name="connsiteY1" fmla="*/ 417315 h 562636"/>
              <a:gd name="connsiteX2" fmla="*/ 0 w 348354"/>
              <a:gd name="connsiteY2" fmla="*/ 562636 h 562636"/>
              <a:gd name="connsiteX0" fmla="*/ 348354 w 348354"/>
              <a:gd name="connsiteY0" fmla="*/ 0 h 562636"/>
              <a:gd name="connsiteX1" fmla="*/ 136403 w 348354"/>
              <a:gd name="connsiteY1" fmla="*/ 405291 h 562636"/>
              <a:gd name="connsiteX2" fmla="*/ 0 w 348354"/>
              <a:gd name="connsiteY2" fmla="*/ 562636 h 562636"/>
              <a:gd name="connsiteX0" fmla="*/ 348354 w 348354"/>
              <a:gd name="connsiteY0" fmla="*/ 0 h 562636"/>
              <a:gd name="connsiteX1" fmla="*/ 136403 w 348354"/>
              <a:gd name="connsiteY1" fmla="*/ 405291 h 562636"/>
              <a:gd name="connsiteX2" fmla="*/ 0 w 348354"/>
              <a:gd name="connsiteY2" fmla="*/ 562636 h 562636"/>
              <a:gd name="connsiteX0" fmla="*/ 348354 w 348354"/>
              <a:gd name="connsiteY0" fmla="*/ 0 h 562636"/>
              <a:gd name="connsiteX1" fmla="*/ 151973 w 348354"/>
              <a:gd name="connsiteY1" fmla="*/ 398371 h 562636"/>
              <a:gd name="connsiteX2" fmla="*/ 0 w 348354"/>
              <a:gd name="connsiteY2" fmla="*/ 562636 h 562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354" h="562636">
                <a:moveTo>
                  <a:pt x="348354" y="0"/>
                </a:moveTo>
                <a:cubicBezTo>
                  <a:pt x="284911" y="225818"/>
                  <a:pt x="236428" y="290224"/>
                  <a:pt x="151973" y="398371"/>
                </a:cubicBezTo>
                <a:cubicBezTo>
                  <a:pt x="60251" y="498560"/>
                  <a:pt x="0" y="562636"/>
                  <a:pt x="0" y="562636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 154"/>
          <p:cNvSpPr/>
          <p:nvPr/>
        </p:nvSpPr>
        <p:spPr>
          <a:xfrm rot="1138367">
            <a:off x="7293603" y="1069484"/>
            <a:ext cx="550334" cy="601133"/>
          </a:xfrm>
          <a:custGeom>
            <a:avLst/>
            <a:gdLst>
              <a:gd name="connsiteX0" fmla="*/ 550334 w 550334"/>
              <a:gd name="connsiteY0" fmla="*/ 0 h 601133"/>
              <a:gd name="connsiteX1" fmla="*/ 220134 w 550334"/>
              <a:gd name="connsiteY1" fmla="*/ 321733 h 601133"/>
              <a:gd name="connsiteX2" fmla="*/ 0 w 550334"/>
              <a:gd name="connsiteY2" fmla="*/ 601133 h 60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334" h="601133">
                <a:moveTo>
                  <a:pt x="550334" y="0"/>
                </a:moveTo>
                <a:cubicBezTo>
                  <a:pt x="431095" y="110772"/>
                  <a:pt x="311856" y="221544"/>
                  <a:pt x="220134" y="321733"/>
                </a:cubicBezTo>
                <a:cubicBezTo>
                  <a:pt x="128412" y="421922"/>
                  <a:pt x="0" y="601133"/>
                  <a:pt x="0" y="601133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Freeform 156"/>
          <p:cNvSpPr/>
          <p:nvPr/>
        </p:nvSpPr>
        <p:spPr>
          <a:xfrm rot="6513117">
            <a:off x="4305346" y="1570647"/>
            <a:ext cx="743748" cy="351928"/>
          </a:xfrm>
          <a:custGeom>
            <a:avLst/>
            <a:gdLst>
              <a:gd name="connsiteX0" fmla="*/ 474133 w 474133"/>
              <a:gd name="connsiteY0" fmla="*/ 482600 h 482600"/>
              <a:gd name="connsiteX1" fmla="*/ 270933 w 474133"/>
              <a:gd name="connsiteY1" fmla="*/ 177800 h 482600"/>
              <a:gd name="connsiteX2" fmla="*/ 0 w 474133"/>
              <a:gd name="connsiteY2" fmla="*/ 0 h 482600"/>
              <a:gd name="connsiteX0" fmla="*/ 734173 w 734173"/>
              <a:gd name="connsiteY0" fmla="*/ 383273 h 383273"/>
              <a:gd name="connsiteX1" fmla="*/ 270933 w 734173"/>
              <a:gd name="connsiteY1" fmla="*/ 177800 h 383273"/>
              <a:gd name="connsiteX2" fmla="*/ 0 w 734173"/>
              <a:gd name="connsiteY2" fmla="*/ 0 h 383273"/>
              <a:gd name="connsiteX0" fmla="*/ 743748 w 743748"/>
              <a:gd name="connsiteY0" fmla="*/ 351928 h 351928"/>
              <a:gd name="connsiteX1" fmla="*/ 270933 w 743748"/>
              <a:gd name="connsiteY1" fmla="*/ 177800 h 351928"/>
              <a:gd name="connsiteX2" fmla="*/ 0 w 743748"/>
              <a:gd name="connsiteY2" fmla="*/ 0 h 351928"/>
              <a:gd name="connsiteX0" fmla="*/ 743748 w 743748"/>
              <a:gd name="connsiteY0" fmla="*/ 351928 h 351928"/>
              <a:gd name="connsiteX1" fmla="*/ 270933 w 743748"/>
              <a:gd name="connsiteY1" fmla="*/ 177800 h 351928"/>
              <a:gd name="connsiteX2" fmla="*/ 0 w 743748"/>
              <a:gd name="connsiteY2" fmla="*/ 0 h 351928"/>
              <a:gd name="connsiteX0" fmla="*/ 743748 w 743748"/>
              <a:gd name="connsiteY0" fmla="*/ 351928 h 351928"/>
              <a:gd name="connsiteX1" fmla="*/ 270933 w 743748"/>
              <a:gd name="connsiteY1" fmla="*/ 177800 h 351928"/>
              <a:gd name="connsiteX2" fmla="*/ 0 w 743748"/>
              <a:gd name="connsiteY2" fmla="*/ 0 h 351928"/>
              <a:gd name="connsiteX0" fmla="*/ 743748 w 743748"/>
              <a:gd name="connsiteY0" fmla="*/ 351928 h 351928"/>
              <a:gd name="connsiteX1" fmla="*/ 270933 w 743748"/>
              <a:gd name="connsiteY1" fmla="*/ 177800 h 351928"/>
              <a:gd name="connsiteX2" fmla="*/ 0 w 743748"/>
              <a:gd name="connsiteY2" fmla="*/ 0 h 351928"/>
              <a:gd name="connsiteX0" fmla="*/ 743748 w 743748"/>
              <a:gd name="connsiteY0" fmla="*/ 351928 h 351928"/>
              <a:gd name="connsiteX1" fmla="*/ 286766 w 743748"/>
              <a:gd name="connsiteY1" fmla="*/ 260901 h 351928"/>
              <a:gd name="connsiteX2" fmla="*/ 0 w 743748"/>
              <a:gd name="connsiteY2" fmla="*/ 0 h 351928"/>
              <a:gd name="connsiteX0" fmla="*/ 743748 w 743748"/>
              <a:gd name="connsiteY0" fmla="*/ 351928 h 351928"/>
              <a:gd name="connsiteX1" fmla="*/ 286766 w 743748"/>
              <a:gd name="connsiteY1" fmla="*/ 260901 h 351928"/>
              <a:gd name="connsiteX2" fmla="*/ 0 w 743748"/>
              <a:gd name="connsiteY2" fmla="*/ 0 h 351928"/>
              <a:gd name="connsiteX0" fmla="*/ 743748 w 743748"/>
              <a:gd name="connsiteY0" fmla="*/ 351928 h 351928"/>
              <a:gd name="connsiteX1" fmla="*/ 286766 w 743748"/>
              <a:gd name="connsiteY1" fmla="*/ 260901 h 351928"/>
              <a:gd name="connsiteX2" fmla="*/ 0 w 743748"/>
              <a:gd name="connsiteY2" fmla="*/ 0 h 351928"/>
              <a:gd name="connsiteX0" fmla="*/ 743748 w 743748"/>
              <a:gd name="connsiteY0" fmla="*/ 351928 h 351928"/>
              <a:gd name="connsiteX1" fmla="*/ 286766 w 743748"/>
              <a:gd name="connsiteY1" fmla="*/ 260901 h 351928"/>
              <a:gd name="connsiteX2" fmla="*/ 0 w 743748"/>
              <a:gd name="connsiteY2" fmla="*/ 0 h 35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3748" h="351928">
                <a:moveTo>
                  <a:pt x="743748" y="351928"/>
                </a:moveTo>
                <a:cubicBezTo>
                  <a:pt x="560160" y="332764"/>
                  <a:pt x="441640" y="315878"/>
                  <a:pt x="286766" y="260901"/>
                </a:cubicBezTo>
                <a:cubicBezTo>
                  <a:pt x="133031" y="173392"/>
                  <a:pt x="76855" y="135470"/>
                  <a:pt x="0" y="0"/>
                </a:cubicBezTo>
              </a:path>
            </a:pathLst>
          </a:custGeom>
          <a:noFill/>
          <a:ln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Freeform 157"/>
          <p:cNvSpPr/>
          <p:nvPr/>
        </p:nvSpPr>
        <p:spPr>
          <a:xfrm rot="21208277">
            <a:off x="3644814" y="1593098"/>
            <a:ext cx="474133" cy="482600"/>
          </a:xfrm>
          <a:custGeom>
            <a:avLst/>
            <a:gdLst>
              <a:gd name="connsiteX0" fmla="*/ 474133 w 474133"/>
              <a:gd name="connsiteY0" fmla="*/ 482600 h 482600"/>
              <a:gd name="connsiteX1" fmla="*/ 270933 w 474133"/>
              <a:gd name="connsiteY1" fmla="*/ 177800 h 482600"/>
              <a:gd name="connsiteX2" fmla="*/ 0 w 474133"/>
              <a:gd name="connsiteY2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4133" h="482600">
                <a:moveTo>
                  <a:pt x="474133" y="482600"/>
                </a:moveTo>
                <a:cubicBezTo>
                  <a:pt x="412044" y="370416"/>
                  <a:pt x="349955" y="258233"/>
                  <a:pt x="270933" y="177800"/>
                </a:cubicBezTo>
                <a:cubicBezTo>
                  <a:pt x="191911" y="97367"/>
                  <a:pt x="95955" y="48683"/>
                  <a:pt x="0" y="0"/>
                </a:cubicBezTo>
              </a:path>
            </a:pathLst>
          </a:custGeom>
          <a:noFill/>
          <a:ln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Freeform 158"/>
          <p:cNvSpPr/>
          <p:nvPr/>
        </p:nvSpPr>
        <p:spPr>
          <a:xfrm rot="2837530">
            <a:off x="3961137" y="3221016"/>
            <a:ext cx="821267" cy="68711"/>
          </a:xfrm>
          <a:custGeom>
            <a:avLst/>
            <a:gdLst>
              <a:gd name="connsiteX0" fmla="*/ 0 w 821267"/>
              <a:gd name="connsiteY0" fmla="*/ 34844 h 68711"/>
              <a:gd name="connsiteX1" fmla="*/ 372533 w 821267"/>
              <a:gd name="connsiteY1" fmla="*/ 978 h 68711"/>
              <a:gd name="connsiteX2" fmla="*/ 821267 w 821267"/>
              <a:gd name="connsiteY2" fmla="*/ 68711 h 68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1267" h="68711">
                <a:moveTo>
                  <a:pt x="0" y="34844"/>
                </a:moveTo>
                <a:cubicBezTo>
                  <a:pt x="117827" y="15089"/>
                  <a:pt x="235655" y="-4666"/>
                  <a:pt x="372533" y="978"/>
                </a:cubicBezTo>
                <a:cubicBezTo>
                  <a:pt x="509411" y="6622"/>
                  <a:pt x="746478" y="60244"/>
                  <a:pt x="821267" y="68711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Freeform 159"/>
          <p:cNvSpPr/>
          <p:nvPr/>
        </p:nvSpPr>
        <p:spPr>
          <a:xfrm rot="3257648">
            <a:off x="3072751" y="3200835"/>
            <a:ext cx="564837" cy="204427"/>
          </a:xfrm>
          <a:custGeom>
            <a:avLst/>
            <a:gdLst>
              <a:gd name="connsiteX0" fmla="*/ 0 w 821267"/>
              <a:gd name="connsiteY0" fmla="*/ 34844 h 68711"/>
              <a:gd name="connsiteX1" fmla="*/ 372533 w 821267"/>
              <a:gd name="connsiteY1" fmla="*/ 978 h 68711"/>
              <a:gd name="connsiteX2" fmla="*/ 821267 w 821267"/>
              <a:gd name="connsiteY2" fmla="*/ 68711 h 68711"/>
              <a:gd name="connsiteX0" fmla="*/ 0 w 740057"/>
              <a:gd name="connsiteY0" fmla="*/ 6047 h 94153"/>
              <a:gd name="connsiteX1" fmla="*/ 291323 w 740057"/>
              <a:gd name="connsiteY1" fmla="*/ 26420 h 94153"/>
              <a:gd name="connsiteX2" fmla="*/ 740057 w 740057"/>
              <a:gd name="connsiteY2" fmla="*/ 94153 h 94153"/>
              <a:gd name="connsiteX0" fmla="*/ 0 w 740057"/>
              <a:gd name="connsiteY0" fmla="*/ 62745 h 150851"/>
              <a:gd name="connsiteX1" fmla="*/ 346043 w 740057"/>
              <a:gd name="connsiteY1" fmla="*/ 456 h 150851"/>
              <a:gd name="connsiteX2" fmla="*/ 740057 w 740057"/>
              <a:gd name="connsiteY2" fmla="*/ 150851 h 150851"/>
              <a:gd name="connsiteX0" fmla="*/ 0 w 740057"/>
              <a:gd name="connsiteY0" fmla="*/ 67712 h 155818"/>
              <a:gd name="connsiteX1" fmla="*/ 346043 w 740057"/>
              <a:gd name="connsiteY1" fmla="*/ 5423 h 155818"/>
              <a:gd name="connsiteX2" fmla="*/ 740057 w 740057"/>
              <a:gd name="connsiteY2" fmla="*/ 155818 h 155818"/>
              <a:gd name="connsiteX0" fmla="*/ 0 w 734352"/>
              <a:gd name="connsiteY0" fmla="*/ 82491 h 152421"/>
              <a:gd name="connsiteX1" fmla="*/ 340338 w 734352"/>
              <a:gd name="connsiteY1" fmla="*/ 2026 h 152421"/>
              <a:gd name="connsiteX2" fmla="*/ 734352 w 734352"/>
              <a:gd name="connsiteY2" fmla="*/ 152421 h 152421"/>
              <a:gd name="connsiteX0" fmla="*/ 0 w 734352"/>
              <a:gd name="connsiteY0" fmla="*/ 112517 h 182447"/>
              <a:gd name="connsiteX1" fmla="*/ 348846 w 734352"/>
              <a:gd name="connsiteY1" fmla="*/ 630 h 182447"/>
              <a:gd name="connsiteX2" fmla="*/ 734352 w 734352"/>
              <a:gd name="connsiteY2" fmla="*/ 182447 h 182447"/>
              <a:gd name="connsiteX0" fmla="*/ 0 w 734352"/>
              <a:gd name="connsiteY0" fmla="*/ 112517 h 182447"/>
              <a:gd name="connsiteX1" fmla="*/ 348846 w 734352"/>
              <a:gd name="connsiteY1" fmla="*/ 630 h 182447"/>
              <a:gd name="connsiteX2" fmla="*/ 734352 w 734352"/>
              <a:gd name="connsiteY2" fmla="*/ 182447 h 182447"/>
              <a:gd name="connsiteX0" fmla="*/ 0 w 734352"/>
              <a:gd name="connsiteY0" fmla="*/ 112517 h 182447"/>
              <a:gd name="connsiteX1" fmla="*/ 348846 w 734352"/>
              <a:gd name="connsiteY1" fmla="*/ 630 h 182447"/>
              <a:gd name="connsiteX2" fmla="*/ 734352 w 734352"/>
              <a:gd name="connsiteY2" fmla="*/ 182447 h 182447"/>
              <a:gd name="connsiteX0" fmla="*/ 0 w 598321"/>
              <a:gd name="connsiteY0" fmla="*/ 156588 h 156588"/>
              <a:gd name="connsiteX1" fmla="*/ 348846 w 598321"/>
              <a:gd name="connsiteY1" fmla="*/ 44701 h 156588"/>
              <a:gd name="connsiteX2" fmla="*/ 598321 w 598321"/>
              <a:gd name="connsiteY2" fmla="*/ 95904 h 156588"/>
              <a:gd name="connsiteX0" fmla="*/ 0 w 598321"/>
              <a:gd name="connsiteY0" fmla="*/ 174072 h 174072"/>
              <a:gd name="connsiteX1" fmla="*/ 303792 w 598321"/>
              <a:gd name="connsiteY1" fmla="*/ 20420 h 174072"/>
              <a:gd name="connsiteX2" fmla="*/ 598321 w 598321"/>
              <a:gd name="connsiteY2" fmla="*/ 113388 h 174072"/>
              <a:gd name="connsiteX0" fmla="*/ 0 w 598321"/>
              <a:gd name="connsiteY0" fmla="*/ 209124 h 209124"/>
              <a:gd name="connsiteX1" fmla="*/ 303792 w 598321"/>
              <a:gd name="connsiteY1" fmla="*/ 55472 h 209124"/>
              <a:gd name="connsiteX2" fmla="*/ 598321 w 598321"/>
              <a:gd name="connsiteY2" fmla="*/ 148440 h 209124"/>
              <a:gd name="connsiteX0" fmla="*/ 0 w 598321"/>
              <a:gd name="connsiteY0" fmla="*/ 195191 h 195191"/>
              <a:gd name="connsiteX1" fmla="*/ 303792 w 598321"/>
              <a:gd name="connsiteY1" fmla="*/ 41539 h 195191"/>
              <a:gd name="connsiteX2" fmla="*/ 598321 w 598321"/>
              <a:gd name="connsiteY2" fmla="*/ 134507 h 195191"/>
              <a:gd name="connsiteX0" fmla="*/ 0 w 613499"/>
              <a:gd name="connsiteY0" fmla="*/ 214893 h 214893"/>
              <a:gd name="connsiteX1" fmla="*/ 303792 w 613499"/>
              <a:gd name="connsiteY1" fmla="*/ 61241 h 214893"/>
              <a:gd name="connsiteX2" fmla="*/ 613499 w 613499"/>
              <a:gd name="connsiteY2" fmla="*/ 113506 h 214893"/>
              <a:gd name="connsiteX0" fmla="*/ 0 w 613499"/>
              <a:gd name="connsiteY0" fmla="*/ 261714 h 261714"/>
              <a:gd name="connsiteX1" fmla="*/ 309785 w 613499"/>
              <a:gd name="connsiteY1" fmla="*/ 27914 h 261714"/>
              <a:gd name="connsiteX2" fmla="*/ 613499 w 613499"/>
              <a:gd name="connsiteY2" fmla="*/ 160327 h 261714"/>
              <a:gd name="connsiteX0" fmla="*/ 0 w 613499"/>
              <a:gd name="connsiteY0" fmla="*/ 261714 h 261714"/>
              <a:gd name="connsiteX1" fmla="*/ 309785 w 613499"/>
              <a:gd name="connsiteY1" fmla="*/ 27914 h 261714"/>
              <a:gd name="connsiteX2" fmla="*/ 613499 w 613499"/>
              <a:gd name="connsiteY2" fmla="*/ 160327 h 261714"/>
              <a:gd name="connsiteX0" fmla="*/ 0 w 613499"/>
              <a:gd name="connsiteY0" fmla="*/ 251761 h 251761"/>
              <a:gd name="connsiteX1" fmla="*/ 309785 w 613499"/>
              <a:gd name="connsiteY1" fmla="*/ 17961 h 251761"/>
              <a:gd name="connsiteX2" fmla="*/ 613499 w 613499"/>
              <a:gd name="connsiteY2" fmla="*/ 150374 h 251761"/>
              <a:gd name="connsiteX0" fmla="*/ 0 w 613499"/>
              <a:gd name="connsiteY0" fmla="*/ 238052 h 238052"/>
              <a:gd name="connsiteX1" fmla="*/ 309785 w 613499"/>
              <a:gd name="connsiteY1" fmla="*/ 4252 h 238052"/>
              <a:gd name="connsiteX2" fmla="*/ 613499 w 613499"/>
              <a:gd name="connsiteY2" fmla="*/ 136665 h 238052"/>
              <a:gd name="connsiteX0" fmla="*/ 0 w 613499"/>
              <a:gd name="connsiteY0" fmla="*/ 189528 h 189528"/>
              <a:gd name="connsiteX1" fmla="*/ 277301 w 613499"/>
              <a:gd name="connsiteY1" fmla="*/ 7452 h 189528"/>
              <a:gd name="connsiteX2" fmla="*/ 613499 w 613499"/>
              <a:gd name="connsiteY2" fmla="*/ 88141 h 189528"/>
              <a:gd name="connsiteX0" fmla="*/ 0 w 613499"/>
              <a:gd name="connsiteY0" fmla="*/ 182515 h 182515"/>
              <a:gd name="connsiteX1" fmla="*/ 262219 w 613499"/>
              <a:gd name="connsiteY1" fmla="*/ 8367 h 182515"/>
              <a:gd name="connsiteX2" fmla="*/ 613499 w 613499"/>
              <a:gd name="connsiteY2" fmla="*/ 81128 h 182515"/>
              <a:gd name="connsiteX0" fmla="*/ 0 w 613499"/>
              <a:gd name="connsiteY0" fmla="*/ 182515 h 182515"/>
              <a:gd name="connsiteX1" fmla="*/ 262219 w 613499"/>
              <a:gd name="connsiteY1" fmla="*/ 8367 h 182515"/>
              <a:gd name="connsiteX2" fmla="*/ 613499 w 613499"/>
              <a:gd name="connsiteY2" fmla="*/ 81128 h 182515"/>
              <a:gd name="connsiteX0" fmla="*/ 0 w 613499"/>
              <a:gd name="connsiteY0" fmla="*/ 182515 h 182515"/>
              <a:gd name="connsiteX1" fmla="*/ 262219 w 613499"/>
              <a:gd name="connsiteY1" fmla="*/ 8367 h 182515"/>
              <a:gd name="connsiteX2" fmla="*/ 613499 w 613499"/>
              <a:gd name="connsiteY2" fmla="*/ 81128 h 182515"/>
              <a:gd name="connsiteX0" fmla="*/ 0 w 598030"/>
              <a:gd name="connsiteY0" fmla="*/ 184170 h 184170"/>
              <a:gd name="connsiteX1" fmla="*/ 262219 w 598030"/>
              <a:gd name="connsiteY1" fmla="*/ 10022 h 184170"/>
              <a:gd name="connsiteX2" fmla="*/ 598030 w 598030"/>
              <a:gd name="connsiteY2" fmla="*/ 71666 h 184170"/>
              <a:gd name="connsiteX0" fmla="*/ 0 w 564837"/>
              <a:gd name="connsiteY0" fmla="*/ 142339 h 142339"/>
              <a:gd name="connsiteX1" fmla="*/ 229026 w 564837"/>
              <a:gd name="connsiteY1" fmla="*/ 10022 h 142339"/>
              <a:gd name="connsiteX2" fmla="*/ 564837 w 564837"/>
              <a:gd name="connsiteY2" fmla="*/ 71666 h 142339"/>
              <a:gd name="connsiteX0" fmla="*/ 0 w 564837"/>
              <a:gd name="connsiteY0" fmla="*/ 172612 h 172612"/>
              <a:gd name="connsiteX1" fmla="*/ 259835 w 564837"/>
              <a:gd name="connsiteY1" fmla="*/ 6134 h 172612"/>
              <a:gd name="connsiteX2" fmla="*/ 564837 w 564837"/>
              <a:gd name="connsiteY2" fmla="*/ 101939 h 172612"/>
              <a:gd name="connsiteX0" fmla="*/ 0 w 564837"/>
              <a:gd name="connsiteY0" fmla="*/ 186999 h 186999"/>
              <a:gd name="connsiteX1" fmla="*/ 264604 w 564837"/>
              <a:gd name="connsiteY1" fmla="*/ 5181 h 186999"/>
              <a:gd name="connsiteX2" fmla="*/ 564837 w 564837"/>
              <a:gd name="connsiteY2" fmla="*/ 116326 h 186999"/>
              <a:gd name="connsiteX0" fmla="*/ 0 w 564837"/>
              <a:gd name="connsiteY0" fmla="*/ 203926 h 203926"/>
              <a:gd name="connsiteX1" fmla="*/ 261702 w 564837"/>
              <a:gd name="connsiteY1" fmla="*/ 4383 h 203926"/>
              <a:gd name="connsiteX2" fmla="*/ 564837 w 564837"/>
              <a:gd name="connsiteY2" fmla="*/ 133253 h 203926"/>
              <a:gd name="connsiteX0" fmla="*/ 0 w 564837"/>
              <a:gd name="connsiteY0" fmla="*/ 203926 h 203926"/>
              <a:gd name="connsiteX1" fmla="*/ 261702 w 564837"/>
              <a:gd name="connsiteY1" fmla="*/ 4383 h 203926"/>
              <a:gd name="connsiteX2" fmla="*/ 564837 w 564837"/>
              <a:gd name="connsiteY2" fmla="*/ 133253 h 203926"/>
              <a:gd name="connsiteX0" fmla="*/ 0 w 564837"/>
              <a:gd name="connsiteY0" fmla="*/ 204427 h 204427"/>
              <a:gd name="connsiteX1" fmla="*/ 261702 w 564837"/>
              <a:gd name="connsiteY1" fmla="*/ 4884 h 204427"/>
              <a:gd name="connsiteX2" fmla="*/ 564837 w 564837"/>
              <a:gd name="connsiteY2" fmla="*/ 133754 h 204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4837" h="204427">
                <a:moveTo>
                  <a:pt x="0" y="204427"/>
                </a:moveTo>
                <a:cubicBezTo>
                  <a:pt x="127398" y="93018"/>
                  <a:pt x="139649" y="78709"/>
                  <a:pt x="261702" y="4884"/>
                </a:cubicBezTo>
                <a:cubicBezTo>
                  <a:pt x="355268" y="-20602"/>
                  <a:pt x="449055" y="58286"/>
                  <a:pt x="564837" y="133754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 175"/>
          <p:cNvSpPr/>
          <p:nvPr/>
        </p:nvSpPr>
        <p:spPr>
          <a:xfrm rot="4334109">
            <a:off x="4666431" y="4318178"/>
            <a:ext cx="243433" cy="341731"/>
          </a:xfrm>
          <a:custGeom>
            <a:avLst/>
            <a:gdLst>
              <a:gd name="connsiteX0" fmla="*/ 0 w 491066"/>
              <a:gd name="connsiteY0" fmla="*/ 668867 h 668867"/>
              <a:gd name="connsiteX1" fmla="*/ 152400 w 491066"/>
              <a:gd name="connsiteY1" fmla="*/ 287867 h 668867"/>
              <a:gd name="connsiteX2" fmla="*/ 491066 w 491066"/>
              <a:gd name="connsiteY2" fmla="*/ 0 h 668867"/>
              <a:gd name="connsiteX0" fmla="*/ 0 w 508000"/>
              <a:gd name="connsiteY0" fmla="*/ 550333 h 550333"/>
              <a:gd name="connsiteX1" fmla="*/ 152400 w 508000"/>
              <a:gd name="connsiteY1" fmla="*/ 169333 h 550333"/>
              <a:gd name="connsiteX2" fmla="*/ 508000 w 508000"/>
              <a:gd name="connsiteY2" fmla="*/ 0 h 550333"/>
              <a:gd name="connsiteX0" fmla="*/ 0 w 508000"/>
              <a:gd name="connsiteY0" fmla="*/ 550333 h 550333"/>
              <a:gd name="connsiteX1" fmla="*/ 245533 w 508000"/>
              <a:gd name="connsiteY1" fmla="*/ 194733 h 550333"/>
              <a:gd name="connsiteX2" fmla="*/ 508000 w 508000"/>
              <a:gd name="connsiteY2" fmla="*/ 0 h 550333"/>
              <a:gd name="connsiteX0" fmla="*/ 0 w 448733"/>
              <a:gd name="connsiteY0" fmla="*/ 508000 h 508000"/>
              <a:gd name="connsiteX1" fmla="*/ 245533 w 448733"/>
              <a:gd name="connsiteY1" fmla="*/ 152400 h 508000"/>
              <a:gd name="connsiteX2" fmla="*/ 448733 w 448733"/>
              <a:gd name="connsiteY2" fmla="*/ 0 h 508000"/>
              <a:gd name="connsiteX0" fmla="*/ 0 w 448733"/>
              <a:gd name="connsiteY0" fmla="*/ 508000 h 508000"/>
              <a:gd name="connsiteX1" fmla="*/ 194733 w 448733"/>
              <a:gd name="connsiteY1" fmla="*/ 186267 h 508000"/>
              <a:gd name="connsiteX2" fmla="*/ 448733 w 448733"/>
              <a:gd name="connsiteY2" fmla="*/ 0 h 508000"/>
              <a:gd name="connsiteX0" fmla="*/ 0 w 365211"/>
              <a:gd name="connsiteY0" fmla="*/ 334721 h 334721"/>
              <a:gd name="connsiteX1" fmla="*/ 111211 w 365211"/>
              <a:gd name="connsiteY1" fmla="*/ 186267 h 334721"/>
              <a:gd name="connsiteX2" fmla="*/ 365211 w 365211"/>
              <a:gd name="connsiteY2" fmla="*/ 0 h 334721"/>
              <a:gd name="connsiteX0" fmla="*/ 0 w 365211"/>
              <a:gd name="connsiteY0" fmla="*/ 334721 h 334721"/>
              <a:gd name="connsiteX1" fmla="*/ 143021 w 365211"/>
              <a:gd name="connsiteY1" fmla="*/ 124445 h 334721"/>
              <a:gd name="connsiteX2" fmla="*/ 365211 w 365211"/>
              <a:gd name="connsiteY2" fmla="*/ 0 h 334721"/>
              <a:gd name="connsiteX0" fmla="*/ 0 w 246040"/>
              <a:gd name="connsiteY0" fmla="*/ 324893 h 324893"/>
              <a:gd name="connsiteX1" fmla="*/ 143021 w 246040"/>
              <a:gd name="connsiteY1" fmla="*/ 114617 h 324893"/>
              <a:gd name="connsiteX2" fmla="*/ 246040 w 246040"/>
              <a:gd name="connsiteY2" fmla="*/ 0 h 324893"/>
              <a:gd name="connsiteX0" fmla="*/ 0 w 246040"/>
              <a:gd name="connsiteY0" fmla="*/ 324893 h 324893"/>
              <a:gd name="connsiteX1" fmla="*/ 112972 w 246040"/>
              <a:gd name="connsiteY1" fmla="*/ 120993 h 324893"/>
              <a:gd name="connsiteX2" fmla="*/ 246040 w 246040"/>
              <a:gd name="connsiteY2" fmla="*/ 0 h 324893"/>
              <a:gd name="connsiteX0" fmla="*/ 0 w 246040"/>
              <a:gd name="connsiteY0" fmla="*/ 324893 h 324893"/>
              <a:gd name="connsiteX1" fmla="*/ 104659 w 246040"/>
              <a:gd name="connsiteY1" fmla="*/ 96992 h 324893"/>
              <a:gd name="connsiteX2" fmla="*/ 246040 w 246040"/>
              <a:gd name="connsiteY2" fmla="*/ 0 h 324893"/>
              <a:gd name="connsiteX0" fmla="*/ 0 w 246040"/>
              <a:gd name="connsiteY0" fmla="*/ 324893 h 324893"/>
              <a:gd name="connsiteX1" fmla="*/ 104659 w 246040"/>
              <a:gd name="connsiteY1" fmla="*/ 96992 h 324893"/>
              <a:gd name="connsiteX2" fmla="*/ 246040 w 246040"/>
              <a:gd name="connsiteY2" fmla="*/ 0 h 324893"/>
              <a:gd name="connsiteX0" fmla="*/ 0 w 246040"/>
              <a:gd name="connsiteY0" fmla="*/ 324893 h 324893"/>
              <a:gd name="connsiteX1" fmla="*/ 104659 w 246040"/>
              <a:gd name="connsiteY1" fmla="*/ 96992 h 324893"/>
              <a:gd name="connsiteX2" fmla="*/ 246040 w 246040"/>
              <a:gd name="connsiteY2" fmla="*/ 0 h 324893"/>
              <a:gd name="connsiteX0" fmla="*/ 0 w 246040"/>
              <a:gd name="connsiteY0" fmla="*/ 324893 h 324893"/>
              <a:gd name="connsiteX1" fmla="*/ 104659 w 246040"/>
              <a:gd name="connsiteY1" fmla="*/ 96992 h 324893"/>
              <a:gd name="connsiteX2" fmla="*/ 246040 w 246040"/>
              <a:gd name="connsiteY2" fmla="*/ 0 h 324893"/>
              <a:gd name="connsiteX0" fmla="*/ 0 w 246040"/>
              <a:gd name="connsiteY0" fmla="*/ 324893 h 324893"/>
              <a:gd name="connsiteX1" fmla="*/ 104659 w 246040"/>
              <a:gd name="connsiteY1" fmla="*/ 96992 h 324893"/>
              <a:gd name="connsiteX2" fmla="*/ 246040 w 246040"/>
              <a:gd name="connsiteY2" fmla="*/ 0 h 324893"/>
              <a:gd name="connsiteX0" fmla="*/ 0 w 246040"/>
              <a:gd name="connsiteY0" fmla="*/ 324893 h 324893"/>
              <a:gd name="connsiteX1" fmla="*/ 104659 w 246040"/>
              <a:gd name="connsiteY1" fmla="*/ 96992 h 324893"/>
              <a:gd name="connsiteX2" fmla="*/ 246040 w 246040"/>
              <a:gd name="connsiteY2" fmla="*/ 0 h 324893"/>
              <a:gd name="connsiteX0" fmla="*/ 0 w 243433"/>
              <a:gd name="connsiteY0" fmla="*/ 341731 h 341731"/>
              <a:gd name="connsiteX1" fmla="*/ 104659 w 243433"/>
              <a:gd name="connsiteY1" fmla="*/ 113830 h 341731"/>
              <a:gd name="connsiteX2" fmla="*/ 243433 w 243433"/>
              <a:gd name="connsiteY2" fmla="*/ 0 h 341731"/>
              <a:gd name="connsiteX0" fmla="*/ 0 w 243433"/>
              <a:gd name="connsiteY0" fmla="*/ 341731 h 341731"/>
              <a:gd name="connsiteX1" fmla="*/ 104659 w 243433"/>
              <a:gd name="connsiteY1" fmla="*/ 113830 h 341731"/>
              <a:gd name="connsiteX2" fmla="*/ 243433 w 243433"/>
              <a:gd name="connsiteY2" fmla="*/ 0 h 3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433" h="341731">
                <a:moveTo>
                  <a:pt x="0" y="341731"/>
                </a:moveTo>
                <a:cubicBezTo>
                  <a:pt x="35278" y="206970"/>
                  <a:pt x="46709" y="195891"/>
                  <a:pt x="104659" y="113830"/>
                </a:cubicBezTo>
                <a:cubicBezTo>
                  <a:pt x="179448" y="29163"/>
                  <a:pt x="185873" y="33545"/>
                  <a:pt x="243433" y="0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Freeform 194"/>
          <p:cNvSpPr/>
          <p:nvPr/>
        </p:nvSpPr>
        <p:spPr>
          <a:xfrm rot="3907712">
            <a:off x="3683876" y="3978425"/>
            <a:ext cx="396846" cy="879211"/>
          </a:xfrm>
          <a:custGeom>
            <a:avLst/>
            <a:gdLst>
              <a:gd name="connsiteX0" fmla="*/ 0 w 491066"/>
              <a:gd name="connsiteY0" fmla="*/ 668867 h 668867"/>
              <a:gd name="connsiteX1" fmla="*/ 152400 w 491066"/>
              <a:gd name="connsiteY1" fmla="*/ 287867 h 668867"/>
              <a:gd name="connsiteX2" fmla="*/ 491066 w 491066"/>
              <a:gd name="connsiteY2" fmla="*/ 0 h 668867"/>
              <a:gd name="connsiteX0" fmla="*/ 0 w 508000"/>
              <a:gd name="connsiteY0" fmla="*/ 550333 h 550333"/>
              <a:gd name="connsiteX1" fmla="*/ 152400 w 508000"/>
              <a:gd name="connsiteY1" fmla="*/ 169333 h 550333"/>
              <a:gd name="connsiteX2" fmla="*/ 508000 w 508000"/>
              <a:gd name="connsiteY2" fmla="*/ 0 h 550333"/>
              <a:gd name="connsiteX0" fmla="*/ 0 w 508000"/>
              <a:gd name="connsiteY0" fmla="*/ 550333 h 550333"/>
              <a:gd name="connsiteX1" fmla="*/ 245533 w 508000"/>
              <a:gd name="connsiteY1" fmla="*/ 194733 h 550333"/>
              <a:gd name="connsiteX2" fmla="*/ 508000 w 508000"/>
              <a:gd name="connsiteY2" fmla="*/ 0 h 550333"/>
              <a:gd name="connsiteX0" fmla="*/ 0 w 448733"/>
              <a:gd name="connsiteY0" fmla="*/ 508000 h 508000"/>
              <a:gd name="connsiteX1" fmla="*/ 245533 w 448733"/>
              <a:gd name="connsiteY1" fmla="*/ 152400 h 508000"/>
              <a:gd name="connsiteX2" fmla="*/ 448733 w 448733"/>
              <a:gd name="connsiteY2" fmla="*/ 0 h 508000"/>
              <a:gd name="connsiteX0" fmla="*/ 0 w 448733"/>
              <a:gd name="connsiteY0" fmla="*/ 508000 h 508000"/>
              <a:gd name="connsiteX1" fmla="*/ 194733 w 448733"/>
              <a:gd name="connsiteY1" fmla="*/ 186267 h 508000"/>
              <a:gd name="connsiteX2" fmla="*/ 448733 w 448733"/>
              <a:gd name="connsiteY2" fmla="*/ 0 h 508000"/>
              <a:gd name="connsiteX0" fmla="*/ 0 w 396846"/>
              <a:gd name="connsiteY0" fmla="*/ 879211 h 879211"/>
              <a:gd name="connsiteX1" fmla="*/ 194733 w 396846"/>
              <a:gd name="connsiteY1" fmla="*/ 557478 h 879211"/>
              <a:gd name="connsiteX2" fmla="*/ 396846 w 396846"/>
              <a:gd name="connsiteY2" fmla="*/ 0 h 879211"/>
              <a:gd name="connsiteX0" fmla="*/ 0 w 396846"/>
              <a:gd name="connsiteY0" fmla="*/ 879211 h 879211"/>
              <a:gd name="connsiteX1" fmla="*/ 150781 w 396846"/>
              <a:gd name="connsiteY1" fmla="*/ 531504 h 879211"/>
              <a:gd name="connsiteX2" fmla="*/ 396846 w 396846"/>
              <a:gd name="connsiteY2" fmla="*/ 0 h 879211"/>
              <a:gd name="connsiteX0" fmla="*/ 0 w 396846"/>
              <a:gd name="connsiteY0" fmla="*/ 879211 h 879211"/>
              <a:gd name="connsiteX1" fmla="*/ 150781 w 396846"/>
              <a:gd name="connsiteY1" fmla="*/ 531504 h 879211"/>
              <a:gd name="connsiteX2" fmla="*/ 396846 w 396846"/>
              <a:gd name="connsiteY2" fmla="*/ 0 h 879211"/>
              <a:gd name="connsiteX0" fmla="*/ 0 w 396846"/>
              <a:gd name="connsiteY0" fmla="*/ 879211 h 879211"/>
              <a:gd name="connsiteX1" fmla="*/ 162258 w 396846"/>
              <a:gd name="connsiteY1" fmla="*/ 458434 h 879211"/>
              <a:gd name="connsiteX2" fmla="*/ 396846 w 396846"/>
              <a:gd name="connsiteY2" fmla="*/ 0 h 879211"/>
              <a:gd name="connsiteX0" fmla="*/ 0 w 396846"/>
              <a:gd name="connsiteY0" fmla="*/ 879211 h 879211"/>
              <a:gd name="connsiteX1" fmla="*/ 162258 w 396846"/>
              <a:gd name="connsiteY1" fmla="*/ 458434 h 879211"/>
              <a:gd name="connsiteX2" fmla="*/ 396846 w 396846"/>
              <a:gd name="connsiteY2" fmla="*/ 0 h 879211"/>
              <a:gd name="connsiteX0" fmla="*/ 0 w 396846"/>
              <a:gd name="connsiteY0" fmla="*/ 879211 h 879211"/>
              <a:gd name="connsiteX1" fmla="*/ 147195 w 396846"/>
              <a:gd name="connsiteY1" fmla="*/ 448652 h 879211"/>
              <a:gd name="connsiteX2" fmla="*/ 396846 w 396846"/>
              <a:gd name="connsiteY2" fmla="*/ 0 h 879211"/>
              <a:gd name="connsiteX0" fmla="*/ 0 w 396846"/>
              <a:gd name="connsiteY0" fmla="*/ 879211 h 879211"/>
              <a:gd name="connsiteX1" fmla="*/ 139947 w 396846"/>
              <a:gd name="connsiteY1" fmla="*/ 434093 h 879211"/>
              <a:gd name="connsiteX2" fmla="*/ 396846 w 396846"/>
              <a:gd name="connsiteY2" fmla="*/ 0 h 879211"/>
              <a:gd name="connsiteX0" fmla="*/ 0 w 396846"/>
              <a:gd name="connsiteY0" fmla="*/ 879211 h 879211"/>
              <a:gd name="connsiteX1" fmla="*/ 139947 w 396846"/>
              <a:gd name="connsiteY1" fmla="*/ 434093 h 879211"/>
              <a:gd name="connsiteX2" fmla="*/ 396846 w 396846"/>
              <a:gd name="connsiteY2" fmla="*/ 0 h 879211"/>
              <a:gd name="connsiteX0" fmla="*/ 0 w 396846"/>
              <a:gd name="connsiteY0" fmla="*/ 879211 h 879211"/>
              <a:gd name="connsiteX1" fmla="*/ 139947 w 396846"/>
              <a:gd name="connsiteY1" fmla="*/ 434093 h 879211"/>
              <a:gd name="connsiteX2" fmla="*/ 396846 w 396846"/>
              <a:gd name="connsiteY2" fmla="*/ 0 h 879211"/>
              <a:gd name="connsiteX0" fmla="*/ 0 w 396846"/>
              <a:gd name="connsiteY0" fmla="*/ 879211 h 879211"/>
              <a:gd name="connsiteX1" fmla="*/ 139947 w 396846"/>
              <a:gd name="connsiteY1" fmla="*/ 434093 h 879211"/>
              <a:gd name="connsiteX2" fmla="*/ 396846 w 396846"/>
              <a:gd name="connsiteY2" fmla="*/ 0 h 879211"/>
              <a:gd name="connsiteX0" fmla="*/ 0 w 396846"/>
              <a:gd name="connsiteY0" fmla="*/ 879211 h 879211"/>
              <a:gd name="connsiteX1" fmla="*/ 119710 w 396846"/>
              <a:gd name="connsiteY1" fmla="*/ 441510 h 879211"/>
              <a:gd name="connsiteX2" fmla="*/ 396846 w 396846"/>
              <a:gd name="connsiteY2" fmla="*/ 0 h 87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846" h="879211">
                <a:moveTo>
                  <a:pt x="0" y="879211"/>
                </a:moveTo>
                <a:cubicBezTo>
                  <a:pt x="35278" y="744450"/>
                  <a:pt x="78755" y="555860"/>
                  <a:pt x="119710" y="441510"/>
                </a:cubicBezTo>
                <a:cubicBezTo>
                  <a:pt x="209302" y="204126"/>
                  <a:pt x="268435" y="88194"/>
                  <a:pt x="396846" y="0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reeform 195"/>
          <p:cNvSpPr/>
          <p:nvPr/>
        </p:nvSpPr>
        <p:spPr>
          <a:xfrm rot="1662999">
            <a:off x="3578954" y="5338308"/>
            <a:ext cx="448733" cy="508000"/>
          </a:xfrm>
          <a:custGeom>
            <a:avLst/>
            <a:gdLst>
              <a:gd name="connsiteX0" fmla="*/ 0 w 491066"/>
              <a:gd name="connsiteY0" fmla="*/ 668867 h 668867"/>
              <a:gd name="connsiteX1" fmla="*/ 152400 w 491066"/>
              <a:gd name="connsiteY1" fmla="*/ 287867 h 668867"/>
              <a:gd name="connsiteX2" fmla="*/ 491066 w 491066"/>
              <a:gd name="connsiteY2" fmla="*/ 0 h 668867"/>
              <a:gd name="connsiteX0" fmla="*/ 0 w 508000"/>
              <a:gd name="connsiteY0" fmla="*/ 550333 h 550333"/>
              <a:gd name="connsiteX1" fmla="*/ 152400 w 508000"/>
              <a:gd name="connsiteY1" fmla="*/ 169333 h 550333"/>
              <a:gd name="connsiteX2" fmla="*/ 508000 w 508000"/>
              <a:gd name="connsiteY2" fmla="*/ 0 h 550333"/>
              <a:gd name="connsiteX0" fmla="*/ 0 w 508000"/>
              <a:gd name="connsiteY0" fmla="*/ 550333 h 550333"/>
              <a:gd name="connsiteX1" fmla="*/ 245533 w 508000"/>
              <a:gd name="connsiteY1" fmla="*/ 194733 h 550333"/>
              <a:gd name="connsiteX2" fmla="*/ 508000 w 508000"/>
              <a:gd name="connsiteY2" fmla="*/ 0 h 550333"/>
              <a:gd name="connsiteX0" fmla="*/ 0 w 448733"/>
              <a:gd name="connsiteY0" fmla="*/ 508000 h 508000"/>
              <a:gd name="connsiteX1" fmla="*/ 245533 w 448733"/>
              <a:gd name="connsiteY1" fmla="*/ 152400 h 508000"/>
              <a:gd name="connsiteX2" fmla="*/ 448733 w 448733"/>
              <a:gd name="connsiteY2" fmla="*/ 0 h 508000"/>
              <a:gd name="connsiteX0" fmla="*/ 0 w 448733"/>
              <a:gd name="connsiteY0" fmla="*/ 508000 h 508000"/>
              <a:gd name="connsiteX1" fmla="*/ 194733 w 448733"/>
              <a:gd name="connsiteY1" fmla="*/ 186267 h 508000"/>
              <a:gd name="connsiteX2" fmla="*/ 448733 w 448733"/>
              <a:gd name="connsiteY2" fmla="*/ 0 h 508000"/>
              <a:gd name="connsiteX0" fmla="*/ 0 w 448733"/>
              <a:gd name="connsiteY0" fmla="*/ 508000 h 508000"/>
              <a:gd name="connsiteX1" fmla="*/ 194733 w 448733"/>
              <a:gd name="connsiteY1" fmla="*/ 186267 h 508000"/>
              <a:gd name="connsiteX2" fmla="*/ 448733 w 448733"/>
              <a:gd name="connsiteY2" fmla="*/ 0 h 508000"/>
              <a:gd name="connsiteX0" fmla="*/ 0 w 448733"/>
              <a:gd name="connsiteY0" fmla="*/ 508000 h 508000"/>
              <a:gd name="connsiteX1" fmla="*/ 164892 w 448733"/>
              <a:gd name="connsiteY1" fmla="*/ 227768 h 508000"/>
              <a:gd name="connsiteX2" fmla="*/ 448733 w 448733"/>
              <a:gd name="connsiteY2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8733" h="508000">
                <a:moveTo>
                  <a:pt x="0" y="508000"/>
                </a:moveTo>
                <a:cubicBezTo>
                  <a:pt x="35278" y="373239"/>
                  <a:pt x="90103" y="312435"/>
                  <a:pt x="164892" y="227768"/>
                </a:cubicBezTo>
                <a:cubicBezTo>
                  <a:pt x="239681" y="143101"/>
                  <a:pt x="347934" y="62927"/>
                  <a:pt x="448733" y="0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Freeform 197"/>
          <p:cNvSpPr/>
          <p:nvPr/>
        </p:nvSpPr>
        <p:spPr>
          <a:xfrm rot="15687832">
            <a:off x="5086623" y="4826245"/>
            <a:ext cx="405555" cy="158022"/>
          </a:xfrm>
          <a:custGeom>
            <a:avLst/>
            <a:gdLst>
              <a:gd name="connsiteX0" fmla="*/ 0 w 491066"/>
              <a:gd name="connsiteY0" fmla="*/ 668867 h 668867"/>
              <a:gd name="connsiteX1" fmla="*/ 152400 w 491066"/>
              <a:gd name="connsiteY1" fmla="*/ 287867 h 668867"/>
              <a:gd name="connsiteX2" fmla="*/ 491066 w 491066"/>
              <a:gd name="connsiteY2" fmla="*/ 0 h 668867"/>
              <a:gd name="connsiteX0" fmla="*/ 0 w 508000"/>
              <a:gd name="connsiteY0" fmla="*/ 550333 h 550333"/>
              <a:gd name="connsiteX1" fmla="*/ 152400 w 508000"/>
              <a:gd name="connsiteY1" fmla="*/ 169333 h 550333"/>
              <a:gd name="connsiteX2" fmla="*/ 508000 w 508000"/>
              <a:gd name="connsiteY2" fmla="*/ 0 h 550333"/>
              <a:gd name="connsiteX0" fmla="*/ 0 w 508000"/>
              <a:gd name="connsiteY0" fmla="*/ 550333 h 550333"/>
              <a:gd name="connsiteX1" fmla="*/ 245533 w 508000"/>
              <a:gd name="connsiteY1" fmla="*/ 194733 h 550333"/>
              <a:gd name="connsiteX2" fmla="*/ 508000 w 508000"/>
              <a:gd name="connsiteY2" fmla="*/ 0 h 550333"/>
              <a:gd name="connsiteX0" fmla="*/ 0 w 448733"/>
              <a:gd name="connsiteY0" fmla="*/ 508000 h 508000"/>
              <a:gd name="connsiteX1" fmla="*/ 245533 w 448733"/>
              <a:gd name="connsiteY1" fmla="*/ 152400 h 508000"/>
              <a:gd name="connsiteX2" fmla="*/ 448733 w 448733"/>
              <a:gd name="connsiteY2" fmla="*/ 0 h 508000"/>
              <a:gd name="connsiteX0" fmla="*/ 0 w 448733"/>
              <a:gd name="connsiteY0" fmla="*/ 508000 h 508000"/>
              <a:gd name="connsiteX1" fmla="*/ 194733 w 448733"/>
              <a:gd name="connsiteY1" fmla="*/ 186267 h 508000"/>
              <a:gd name="connsiteX2" fmla="*/ 448733 w 448733"/>
              <a:gd name="connsiteY2" fmla="*/ 0 h 508000"/>
              <a:gd name="connsiteX0" fmla="*/ 0 w 448733"/>
              <a:gd name="connsiteY0" fmla="*/ 508000 h 508000"/>
              <a:gd name="connsiteX1" fmla="*/ 194733 w 448733"/>
              <a:gd name="connsiteY1" fmla="*/ 186267 h 508000"/>
              <a:gd name="connsiteX2" fmla="*/ 448733 w 448733"/>
              <a:gd name="connsiteY2" fmla="*/ 0 h 508000"/>
              <a:gd name="connsiteX0" fmla="*/ 0 w 448733"/>
              <a:gd name="connsiteY0" fmla="*/ 508000 h 508000"/>
              <a:gd name="connsiteX1" fmla="*/ 164892 w 448733"/>
              <a:gd name="connsiteY1" fmla="*/ 227768 h 508000"/>
              <a:gd name="connsiteX2" fmla="*/ 448733 w 448733"/>
              <a:gd name="connsiteY2" fmla="*/ 0 h 508000"/>
              <a:gd name="connsiteX0" fmla="*/ 0 w 448733"/>
              <a:gd name="connsiteY0" fmla="*/ 508000 h 508000"/>
              <a:gd name="connsiteX1" fmla="*/ 164892 w 448733"/>
              <a:gd name="connsiteY1" fmla="*/ 227768 h 508000"/>
              <a:gd name="connsiteX2" fmla="*/ 448733 w 448733"/>
              <a:gd name="connsiteY2" fmla="*/ 0 h 508000"/>
              <a:gd name="connsiteX0" fmla="*/ 0 w 448733"/>
              <a:gd name="connsiteY0" fmla="*/ 508000 h 508000"/>
              <a:gd name="connsiteX1" fmla="*/ 299791 w 448733"/>
              <a:gd name="connsiteY1" fmla="*/ 124730 h 508000"/>
              <a:gd name="connsiteX2" fmla="*/ 448733 w 448733"/>
              <a:gd name="connsiteY2" fmla="*/ 0 h 508000"/>
              <a:gd name="connsiteX0" fmla="*/ 0 w 447008"/>
              <a:gd name="connsiteY0" fmla="*/ 188487 h 188487"/>
              <a:gd name="connsiteX1" fmla="*/ 298066 w 447008"/>
              <a:gd name="connsiteY1" fmla="*/ 124730 h 188487"/>
              <a:gd name="connsiteX2" fmla="*/ 447008 w 447008"/>
              <a:gd name="connsiteY2" fmla="*/ 0 h 188487"/>
              <a:gd name="connsiteX0" fmla="*/ 0 w 447008"/>
              <a:gd name="connsiteY0" fmla="*/ 188487 h 199628"/>
              <a:gd name="connsiteX1" fmla="*/ 298066 w 447008"/>
              <a:gd name="connsiteY1" fmla="*/ 124730 h 199628"/>
              <a:gd name="connsiteX2" fmla="*/ 447008 w 447008"/>
              <a:gd name="connsiteY2" fmla="*/ 0 h 199628"/>
              <a:gd name="connsiteX0" fmla="*/ 0 w 405555"/>
              <a:gd name="connsiteY0" fmla="*/ 117656 h 165060"/>
              <a:gd name="connsiteX1" fmla="*/ 256613 w 405555"/>
              <a:gd name="connsiteY1" fmla="*/ 124730 h 165060"/>
              <a:gd name="connsiteX2" fmla="*/ 405555 w 405555"/>
              <a:gd name="connsiteY2" fmla="*/ 0 h 165060"/>
              <a:gd name="connsiteX0" fmla="*/ 0 w 405555"/>
              <a:gd name="connsiteY0" fmla="*/ 117656 h 165060"/>
              <a:gd name="connsiteX1" fmla="*/ 256613 w 405555"/>
              <a:gd name="connsiteY1" fmla="*/ 124730 h 165060"/>
              <a:gd name="connsiteX2" fmla="*/ 405555 w 405555"/>
              <a:gd name="connsiteY2" fmla="*/ 0 h 165060"/>
              <a:gd name="connsiteX0" fmla="*/ 0 w 405555"/>
              <a:gd name="connsiteY0" fmla="*/ 117656 h 176778"/>
              <a:gd name="connsiteX1" fmla="*/ 285059 w 405555"/>
              <a:gd name="connsiteY1" fmla="*/ 140558 h 176778"/>
              <a:gd name="connsiteX2" fmla="*/ 405555 w 405555"/>
              <a:gd name="connsiteY2" fmla="*/ 0 h 176778"/>
              <a:gd name="connsiteX0" fmla="*/ 0 w 405555"/>
              <a:gd name="connsiteY0" fmla="*/ 117656 h 158022"/>
              <a:gd name="connsiteX1" fmla="*/ 285059 w 405555"/>
              <a:gd name="connsiteY1" fmla="*/ 140558 h 158022"/>
              <a:gd name="connsiteX2" fmla="*/ 405555 w 405555"/>
              <a:gd name="connsiteY2" fmla="*/ 0 h 158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555" h="158022">
                <a:moveTo>
                  <a:pt x="0" y="117656"/>
                </a:moveTo>
                <a:cubicBezTo>
                  <a:pt x="193136" y="137581"/>
                  <a:pt x="235895" y="182838"/>
                  <a:pt x="285059" y="140558"/>
                </a:cubicBezTo>
                <a:cubicBezTo>
                  <a:pt x="359848" y="55891"/>
                  <a:pt x="324910" y="108332"/>
                  <a:pt x="405555" y="0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8"/>
          <p:cNvSpPr/>
          <p:nvPr/>
        </p:nvSpPr>
        <p:spPr>
          <a:xfrm rot="1662999">
            <a:off x="4749259" y="5038446"/>
            <a:ext cx="386842" cy="1041669"/>
          </a:xfrm>
          <a:custGeom>
            <a:avLst/>
            <a:gdLst>
              <a:gd name="connsiteX0" fmla="*/ 0 w 491066"/>
              <a:gd name="connsiteY0" fmla="*/ 668867 h 668867"/>
              <a:gd name="connsiteX1" fmla="*/ 152400 w 491066"/>
              <a:gd name="connsiteY1" fmla="*/ 287867 h 668867"/>
              <a:gd name="connsiteX2" fmla="*/ 491066 w 491066"/>
              <a:gd name="connsiteY2" fmla="*/ 0 h 668867"/>
              <a:gd name="connsiteX0" fmla="*/ 0 w 508000"/>
              <a:gd name="connsiteY0" fmla="*/ 550333 h 550333"/>
              <a:gd name="connsiteX1" fmla="*/ 152400 w 508000"/>
              <a:gd name="connsiteY1" fmla="*/ 169333 h 550333"/>
              <a:gd name="connsiteX2" fmla="*/ 508000 w 508000"/>
              <a:gd name="connsiteY2" fmla="*/ 0 h 550333"/>
              <a:gd name="connsiteX0" fmla="*/ 0 w 508000"/>
              <a:gd name="connsiteY0" fmla="*/ 550333 h 550333"/>
              <a:gd name="connsiteX1" fmla="*/ 245533 w 508000"/>
              <a:gd name="connsiteY1" fmla="*/ 194733 h 550333"/>
              <a:gd name="connsiteX2" fmla="*/ 508000 w 508000"/>
              <a:gd name="connsiteY2" fmla="*/ 0 h 550333"/>
              <a:gd name="connsiteX0" fmla="*/ 0 w 448733"/>
              <a:gd name="connsiteY0" fmla="*/ 508000 h 508000"/>
              <a:gd name="connsiteX1" fmla="*/ 245533 w 448733"/>
              <a:gd name="connsiteY1" fmla="*/ 152400 h 508000"/>
              <a:gd name="connsiteX2" fmla="*/ 448733 w 448733"/>
              <a:gd name="connsiteY2" fmla="*/ 0 h 508000"/>
              <a:gd name="connsiteX0" fmla="*/ 0 w 448733"/>
              <a:gd name="connsiteY0" fmla="*/ 508000 h 508000"/>
              <a:gd name="connsiteX1" fmla="*/ 194733 w 448733"/>
              <a:gd name="connsiteY1" fmla="*/ 186267 h 508000"/>
              <a:gd name="connsiteX2" fmla="*/ 448733 w 448733"/>
              <a:gd name="connsiteY2" fmla="*/ 0 h 508000"/>
              <a:gd name="connsiteX0" fmla="*/ 0 w 448733"/>
              <a:gd name="connsiteY0" fmla="*/ 508000 h 508000"/>
              <a:gd name="connsiteX1" fmla="*/ 194733 w 448733"/>
              <a:gd name="connsiteY1" fmla="*/ 186267 h 508000"/>
              <a:gd name="connsiteX2" fmla="*/ 448733 w 448733"/>
              <a:gd name="connsiteY2" fmla="*/ 0 h 508000"/>
              <a:gd name="connsiteX0" fmla="*/ 0 w 448733"/>
              <a:gd name="connsiteY0" fmla="*/ 508000 h 508000"/>
              <a:gd name="connsiteX1" fmla="*/ 164892 w 448733"/>
              <a:gd name="connsiteY1" fmla="*/ 227768 h 508000"/>
              <a:gd name="connsiteX2" fmla="*/ 448733 w 448733"/>
              <a:gd name="connsiteY2" fmla="*/ 0 h 508000"/>
              <a:gd name="connsiteX0" fmla="*/ 0 w 194767"/>
              <a:gd name="connsiteY0" fmla="*/ 1187995 h 1187995"/>
              <a:gd name="connsiteX1" fmla="*/ 164892 w 194767"/>
              <a:gd name="connsiteY1" fmla="*/ 907763 h 1187995"/>
              <a:gd name="connsiteX2" fmla="*/ 194767 w 194767"/>
              <a:gd name="connsiteY2" fmla="*/ 0 h 1187995"/>
              <a:gd name="connsiteX0" fmla="*/ 384979 w 386809"/>
              <a:gd name="connsiteY0" fmla="*/ 1023718 h 1023718"/>
              <a:gd name="connsiteX1" fmla="*/ 7820 w 386809"/>
              <a:gd name="connsiteY1" fmla="*/ 907763 h 1023718"/>
              <a:gd name="connsiteX2" fmla="*/ 37695 w 386809"/>
              <a:gd name="connsiteY2" fmla="*/ 0 h 1023718"/>
              <a:gd name="connsiteX0" fmla="*/ 368551 w 371137"/>
              <a:gd name="connsiteY0" fmla="*/ 1023718 h 1023718"/>
              <a:gd name="connsiteX1" fmla="*/ 140036 w 371137"/>
              <a:gd name="connsiteY1" fmla="*/ 502577 h 1023718"/>
              <a:gd name="connsiteX2" fmla="*/ 21267 w 371137"/>
              <a:gd name="connsiteY2" fmla="*/ 0 h 1023718"/>
              <a:gd name="connsiteX0" fmla="*/ 368551 w 372766"/>
              <a:gd name="connsiteY0" fmla="*/ 1023718 h 1023718"/>
              <a:gd name="connsiteX1" fmla="*/ 140036 w 372766"/>
              <a:gd name="connsiteY1" fmla="*/ 502577 h 1023718"/>
              <a:gd name="connsiteX2" fmla="*/ 21267 w 372766"/>
              <a:gd name="connsiteY2" fmla="*/ 0 h 1023718"/>
              <a:gd name="connsiteX0" fmla="*/ 389636 w 393851"/>
              <a:gd name="connsiteY0" fmla="*/ 1023718 h 1023718"/>
              <a:gd name="connsiteX1" fmla="*/ 161121 w 393851"/>
              <a:gd name="connsiteY1" fmla="*/ 502577 h 1023718"/>
              <a:gd name="connsiteX2" fmla="*/ 42352 w 393851"/>
              <a:gd name="connsiteY2" fmla="*/ 0 h 1023718"/>
              <a:gd name="connsiteX0" fmla="*/ 422152 w 426367"/>
              <a:gd name="connsiteY0" fmla="*/ 1041669 h 1041669"/>
              <a:gd name="connsiteX1" fmla="*/ 193637 w 426367"/>
              <a:gd name="connsiteY1" fmla="*/ 520528 h 1041669"/>
              <a:gd name="connsiteX2" fmla="*/ 35310 w 426367"/>
              <a:gd name="connsiteY2" fmla="*/ 0 h 1041669"/>
              <a:gd name="connsiteX0" fmla="*/ 386842 w 391057"/>
              <a:gd name="connsiteY0" fmla="*/ 1041669 h 1041669"/>
              <a:gd name="connsiteX1" fmla="*/ 158327 w 391057"/>
              <a:gd name="connsiteY1" fmla="*/ 520528 h 1041669"/>
              <a:gd name="connsiteX2" fmla="*/ 0 w 391057"/>
              <a:gd name="connsiteY2" fmla="*/ 0 h 1041669"/>
              <a:gd name="connsiteX0" fmla="*/ 386842 w 386842"/>
              <a:gd name="connsiteY0" fmla="*/ 1041669 h 1041669"/>
              <a:gd name="connsiteX1" fmla="*/ 158327 w 386842"/>
              <a:gd name="connsiteY1" fmla="*/ 520528 h 1041669"/>
              <a:gd name="connsiteX2" fmla="*/ 0 w 386842"/>
              <a:gd name="connsiteY2" fmla="*/ 0 h 1041669"/>
              <a:gd name="connsiteX0" fmla="*/ 386842 w 386842"/>
              <a:gd name="connsiteY0" fmla="*/ 1041669 h 1041669"/>
              <a:gd name="connsiteX1" fmla="*/ 139691 w 386842"/>
              <a:gd name="connsiteY1" fmla="*/ 526015 h 1041669"/>
              <a:gd name="connsiteX2" fmla="*/ 0 w 386842"/>
              <a:gd name="connsiteY2" fmla="*/ 0 h 1041669"/>
              <a:gd name="connsiteX0" fmla="*/ 386842 w 386842"/>
              <a:gd name="connsiteY0" fmla="*/ 1041669 h 1041669"/>
              <a:gd name="connsiteX1" fmla="*/ 139691 w 386842"/>
              <a:gd name="connsiteY1" fmla="*/ 526015 h 1041669"/>
              <a:gd name="connsiteX2" fmla="*/ 0 w 386842"/>
              <a:gd name="connsiteY2" fmla="*/ 0 h 1041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6842" h="1041669">
                <a:moveTo>
                  <a:pt x="386842" y="1041669"/>
                </a:moveTo>
                <a:cubicBezTo>
                  <a:pt x="300586" y="880379"/>
                  <a:pt x="207700" y="677685"/>
                  <a:pt x="139691" y="526015"/>
                </a:cubicBezTo>
                <a:cubicBezTo>
                  <a:pt x="15149" y="274933"/>
                  <a:pt x="25135" y="138790"/>
                  <a:pt x="0" y="0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form 199"/>
          <p:cNvSpPr/>
          <p:nvPr/>
        </p:nvSpPr>
        <p:spPr>
          <a:xfrm>
            <a:off x="6382666" y="4143534"/>
            <a:ext cx="592667" cy="580599"/>
          </a:xfrm>
          <a:custGeom>
            <a:avLst/>
            <a:gdLst>
              <a:gd name="connsiteX0" fmla="*/ 592667 w 592667"/>
              <a:gd name="connsiteY0" fmla="*/ 580599 h 580599"/>
              <a:gd name="connsiteX1" fmla="*/ 287867 w 592667"/>
              <a:gd name="connsiteY1" fmla="*/ 182666 h 580599"/>
              <a:gd name="connsiteX2" fmla="*/ 0 w 592667"/>
              <a:gd name="connsiteY2" fmla="*/ 4866 h 58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667" h="580599">
                <a:moveTo>
                  <a:pt x="592667" y="580599"/>
                </a:moveTo>
                <a:cubicBezTo>
                  <a:pt x="489656" y="429610"/>
                  <a:pt x="386645" y="278621"/>
                  <a:pt x="287867" y="182666"/>
                </a:cubicBezTo>
                <a:cubicBezTo>
                  <a:pt x="189089" y="86711"/>
                  <a:pt x="43744" y="-24767"/>
                  <a:pt x="0" y="4866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reeform 200"/>
          <p:cNvSpPr/>
          <p:nvPr/>
        </p:nvSpPr>
        <p:spPr>
          <a:xfrm>
            <a:off x="8078042" y="5684656"/>
            <a:ext cx="417407" cy="392853"/>
          </a:xfrm>
          <a:custGeom>
            <a:avLst/>
            <a:gdLst>
              <a:gd name="connsiteX0" fmla="*/ 592667 w 592667"/>
              <a:gd name="connsiteY0" fmla="*/ 580599 h 580599"/>
              <a:gd name="connsiteX1" fmla="*/ 287867 w 592667"/>
              <a:gd name="connsiteY1" fmla="*/ 182666 h 580599"/>
              <a:gd name="connsiteX2" fmla="*/ 0 w 592667"/>
              <a:gd name="connsiteY2" fmla="*/ 4866 h 580599"/>
              <a:gd name="connsiteX0" fmla="*/ 592667 w 592667"/>
              <a:gd name="connsiteY0" fmla="*/ 577636 h 577636"/>
              <a:gd name="connsiteX1" fmla="*/ 451697 w 592667"/>
              <a:gd name="connsiteY1" fmla="*/ 393063 h 577636"/>
              <a:gd name="connsiteX2" fmla="*/ 0 w 592667"/>
              <a:gd name="connsiteY2" fmla="*/ 1903 h 577636"/>
              <a:gd name="connsiteX0" fmla="*/ 386927 w 386927"/>
              <a:gd name="connsiteY0" fmla="*/ 393127 h 393127"/>
              <a:gd name="connsiteX1" fmla="*/ 245957 w 386927"/>
              <a:gd name="connsiteY1" fmla="*/ 208554 h 393127"/>
              <a:gd name="connsiteX2" fmla="*/ 0 w 386927"/>
              <a:gd name="connsiteY2" fmla="*/ 4084 h 393127"/>
              <a:gd name="connsiteX0" fmla="*/ 386927 w 386927"/>
              <a:gd name="connsiteY0" fmla="*/ 389043 h 389043"/>
              <a:gd name="connsiteX1" fmla="*/ 245957 w 386927"/>
              <a:gd name="connsiteY1" fmla="*/ 204470 h 389043"/>
              <a:gd name="connsiteX2" fmla="*/ 0 w 386927"/>
              <a:gd name="connsiteY2" fmla="*/ 0 h 389043"/>
              <a:gd name="connsiteX0" fmla="*/ 394547 w 394547"/>
              <a:gd name="connsiteY0" fmla="*/ 389043 h 389043"/>
              <a:gd name="connsiteX1" fmla="*/ 253577 w 394547"/>
              <a:gd name="connsiteY1" fmla="*/ 204470 h 389043"/>
              <a:gd name="connsiteX2" fmla="*/ 0 w 394547"/>
              <a:gd name="connsiteY2" fmla="*/ 0 h 389043"/>
              <a:gd name="connsiteX0" fmla="*/ 417407 w 417407"/>
              <a:gd name="connsiteY0" fmla="*/ 392853 h 392853"/>
              <a:gd name="connsiteX1" fmla="*/ 253577 w 417407"/>
              <a:gd name="connsiteY1" fmla="*/ 204470 h 392853"/>
              <a:gd name="connsiteX2" fmla="*/ 0 w 417407"/>
              <a:gd name="connsiteY2" fmla="*/ 0 h 392853"/>
              <a:gd name="connsiteX0" fmla="*/ 417407 w 417407"/>
              <a:gd name="connsiteY0" fmla="*/ 392853 h 392853"/>
              <a:gd name="connsiteX1" fmla="*/ 253577 w 417407"/>
              <a:gd name="connsiteY1" fmla="*/ 204470 h 392853"/>
              <a:gd name="connsiteX2" fmla="*/ 0 w 417407"/>
              <a:gd name="connsiteY2" fmla="*/ 0 h 392853"/>
              <a:gd name="connsiteX0" fmla="*/ 417407 w 417407"/>
              <a:gd name="connsiteY0" fmla="*/ 392853 h 392853"/>
              <a:gd name="connsiteX1" fmla="*/ 253577 w 417407"/>
              <a:gd name="connsiteY1" fmla="*/ 204470 h 392853"/>
              <a:gd name="connsiteX2" fmla="*/ 0 w 417407"/>
              <a:gd name="connsiteY2" fmla="*/ 0 h 392853"/>
              <a:gd name="connsiteX0" fmla="*/ 417407 w 417407"/>
              <a:gd name="connsiteY0" fmla="*/ 392853 h 392853"/>
              <a:gd name="connsiteX1" fmla="*/ 234527 w 417407"/>
              <a:gd name="connsiteY1" fmla="*/ 193040 h 392853"/>
              <a:gd name="connsiteX2" fmla="*/ 0 w 417407"/>
              <a:gd name="connsiteY2" fmla="*/ 0 h 39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7407" h="392853">
                <a:moveTo>
                  <a:pt x="417407" y="392853"/>
                </a:moveTo>
                <a:cubicBezTo>
                  <a:pt x="314396" y="287584"/>
                  <a:pt x="333305" y="288995"/>
                  <a:pt x="234527" y="193040"/>
                </a:cubicBezTo>
                <a:cubicBezTo>
                  <a:pt x="135749" y="97085"/>
                  <a:pt x="97084" y="69427"/>
                  <a:pt x="0" y="0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1"/>
          <p:cNvSpPr/>
          <p:nvPr/>
        </p:nvSpPr>
        <p:spPr>
          <a:xfrm rot="14819838">
            <a:off x="7854408" y="4720046"/>
            <a:ext cx="412630" cy="540047"/>
          </a:xfrm>
          <a:custGeom>
            <a:avLst/>
            <a:gdLst>
              <a:gd name="connsiteX0" fmla="*/ 465666 w 465666"/>
              <a:gd name="connsiteY0" fmla="*/ 541867 h 541867"/>
              <a:gd name="connsiteX1" fmla="*/ 211666 w 465666"/>
              <a:gd name="connsiteY1" fmla="*/ 143933 h 541867"/>
              <a:gd name="connsiteX2" fmla="*/ 0 w 465666"/>
              <a:gd name="connsiteY2" fmla="*/ 0 h 541867"/>
              <a:gd name="connsiteX0" fmla="*/ 412630 w 412630"/>
              <a:gd name="connsiteY0" fmla="*/ 540047 h 540047"/>
              <a:gd name="connsiteX1" fmla="*/ 211666 w 412630"/>
              <a:gd name="connsiteY1" fmla="*/ 143933 h 540047"/>
              <a:gd name="connsiteX2" fmla="*/ 0 w 412630"/>
              <a:gd name="connsiteY2" fmla="*/ 0 h 540047"/>
              <a:gd name="connsiteX0" fmla="*/ 412630 w 412630"/>
              <a:gd name="connsiteY0" fmla="*/ 540047 h 540047"/>
              <a:gd name="connsiteX1" fmla="*/ 211666 w 412630"/>
              <a:gd name="connsiteY1" fmla="*/ 143933 h 540047"/>
              <a:gd name="connsiteX2" fmla="*/ 0 w 412630"/>
              <a:gd name="connsiteY2" fmla="*/ 0 h 540047"/>
              <a:gd name="connsiteX0" fmla="*/ 412630 w 412630"/>
              <a:gd name="connsiteY0" fmla="*/ 540047 h 540047"/>
              <a:gd name="connsiteX1" fmla="*/ 265761 w 412630"/>
              <a:gd name="connsiteY1" fmla="*/ 162760 h 540047"/>
              <a:gd name="connsiteX2" fmla="*/ 0 w 412630"/>
              <a:gd name="connsiteY2" fmla="*/ 0 h 540047"/>
              <a:gd name="connsiteX0" fmla="*/ 412630 w 412630"/>
              <a:gd name="connsiteY0" fmla="*/ 540047 h 540047"/>
              <a:gd name="connsiteX1" fmla="*/ 265761 w 412630"/>
              <a:gd name="connsiteY1" fmla="*/ 162760 h 540047"/>
              <a:gd name="connsiteX2" fmla="*/ 0 w 412630"/>
              <a:gd name="connsiteY2" fmla="*/ 0 h 54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2630" h="540047">
                <a:moveTo>
                  <a:pt x="412630" y="540047"/>
                </a:moveTo>
                <a:cubicBezTo>
                  <a:pt x="402152" y="290916"/>
                  <a:pt x="343372" y="253071"/>
                  <a:pt x="265761" y="162760"/>
                </a:cubicBezTo>
                <a:cubicBezTo>
                  <a:pt x="162641" y="74037"/>
                  <a:pt x="32455" y="28222"/>
                  <a:pt x="0" y="0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 rot="16200000">
            <a:off x="8632286" y="4081070"/>
            <a:ext cx="465970" cy="715310"/>
          </a:xfrm>
          <a:custGeom>
            <a:avLst/>
            <a:gdLst>
              <a:gd name="connsiteX0" fmla="*/ 465666 w 465666"/>
              <a:gd name="connsiteY0" fmla="*/ 541867 h 541867"/>
              <a:gd name="connsiteX1" fmla="*/ 211666 w 465666"/>
              <a:gd name="connsiteY1" fmla="*/ 143933 h 541867"/>
              <a:gd name="connsiteX2" fmla="*/ 0 w 465666"/>
              <a:gd name="connsiteY2" fmla="*/ 0 h 541867"/>
              <a:gd name="connsiteX0" fmla="*/ 412630 w 412630"/>
              <a:gd name="connsiteY0" fmla="*/ 540047 h 540047"/>
              <a:gd name="connsiteX1" fmla="*/ 211666 w 412630"/>
              <a:gd name="connsiteY1" fmla="*/ 143933 h 540047"/>
              <a:gd name="connsiteX2" fmla="*/ 0 w 412630"/>
              <a:gd name="connsiteY2" fmla="*/ 0 h 540047"/>
              <a:gd name="connsiteX0" fmla="*/ 412630 w 412630"/>
              <a:gd name="connsiteY0" fmla="*/ 540047 h 540047"/>
              <a:gd name="connsiteX1" fmla="*/ 211666 w 412630"/>
              <a:gd name="connsiteY1" fmla="*/ 143933 h 540047"/>
              <a:gd name="connsiteX2" fmla="*/ 0 w 412630"/>
              <a:gd name="connsiteY2" fmla="*/ 0 h 540047"/>
              <a:gd name="connsiteX0" fmla="*/ 412630 w 412630"/>
              <a:gd name="connsiteY0" fmla="*/ 540047 h 540047"/>
              <a:gd name="connsiteX1" fmla="*/ 265761 w 412630"/>
              <a:gd name="connsiteY1" fmla="*/ 162760 h 540047"/>
              <a:gd name="connsiteX2" fmla="*/ 0 w 412630"/>
              <a:gd name="connsiteY2" fmla="*/ 0 h 540047"/>
              <a:gd name="connsiteX0" fmla="*/ 412630 w 412630"/>
              <a:gd name="connsiteY0" fmla="*/ 540047 h 540047"/>
              <a:gd name="connsiteX1" fmla="*/ 265761 w 412630"/>
              <a:gd name="connsiteY1" fmla="*/ 162760 h 540047"/>
              <a:gd name="connsiteX2" fmla="*/ 0 w 412630"/>
              <a:gd name="connsiteY2" fmla="*/ 0 h 540047"/>
              <a:gd name="connsiteX0" fmla="*/ 465970 w 465970"/>
              <a:gd name="connsiteY0" fmla="*/ 715310 h 715310"/>
              <a:gd name="connsiteX1" fmla="*/ 265761 w 465970"/>
              <a:gd name="connsiteY1" fmla="*/ 162760 h 715310"/>
              <a:gd name="connsiteX2" fmla="*/ 0 w 465970"/>
              <a:gd name="connsiteY2" fmla="*/ 0 h 715310"/>
              <a:gd name="connsiteX0" fmla="*/ 465970 w 465970"/>
              <a:gd name="connsiteY0" fmla="*/ 715310 h 715310"/>
              <a:gd name="connsiteX1" fmla="*/ 296241 w 465970"/>
              <a:gd name="connsiteY1" fmla="*/ 212290 h 715310"/>
              <a:gd name="connsiteX2" fmla="*/ 0 w 465970"/>
              <a:gd name="connsiteY2" fmla="*/ 0 h 715310"/>
              <a:gd name="connsiteX0" fmla="*/ 465970 w 465970"/>
              <a:gd name="connsiteY0" fmla="*/ 715310 h 715310"/>
              <a:gd name="connsiteX1" fmla="*/ 331801 w 465970"/>
              <a:gd name="connsiteY1" fmla="*/ 237690 h 715310"/>
              <a:gd name="connsiteX2" fmla="*/ 0 w 465970"/>
              <a:gd name="connsiteY2" fmla="*/ 0 h 715310"/>
              <a:gd name="connsiteX0" fmla="*/ 465970 w 465970"/>
              <a:gd name="connsiteY0" fmla="*/ 715310 h 715310"/>
              <a:gd name="connsiteX1" fmla="*/ 331801 w 465970"/>
              <a:gd name="connsiteY1" fmla="*/ 237690 h 715310"/>
              <a:gd name="connsiteX2" fmla="*/ 0 w 465970"/>
              <a:gd name="connsiteY2" fmla="*/ 0 h 71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5970" h="715310">
                <a:moveTo>
                  <a:pt x="465970" y="715310"/>
                </a:moveTo>
                <a:cubicBezTo>
                  <a:pt x="455492" y="466179"/>
                  <a:pt x="409412" y="328001"/>
                  <a:pt x="331801" y="237690"/>
                </a:cubicBezTo>
                <a:cubicBezTo>
                  <a:pt x="203281" y="110867"/>
                  <a:pt x="32455" y="28222"/>
                  <a:pt x="0" y="0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 rot="14975497">
            <a:off x="8234420" y="3272869"/>
            <a:ext cx="596321" cy="46529"/>
          </a:xfrm>
          <a:custGeom>
            <a:avLst/>
            <a:gdLst>
              <a:gd name="connsiteX0" fmla="*/ 846667 w 846667"/>
              <a:gd name="connsiteY0" fmla="*/ 43167 h 77033"/>
              <a:gd name="connsiteX1" fmla="*/ 448734 w 846667"/>
              <a:gd name="connsiteY1" fmla="*/ 833 h 77033"/>
              <a:gd name="connsiteX2" fmla="*/ 0 w 846667"/>
              <a:gd name="connsiteY2" fmla="*/ 77033 h 77033"/>
              <a:gd name="connsiteX0" fmla="*/ 599865 w 599865"/>
              <a:gd name="connsiteY0" fmla="*/ 43167 h 98396"/>
              <a:gd name="connsiteX1" fmla="*/ 201932 w 599865"/>
              <a:gd name="connsiteY1" fmla="*/ 833 h 98396"/>
              <a:gd name="connsiteX2" fmla="*/ 0 w 599865"/>
              <a:gd name="connsiteY2" fmla="*/ 98396 h 98396"/>
              <a:gd name="connsiteX0" fmla="*/ 599865 w 599865"/>
              <a:gd name="connsiteY0" fmla="*/ 8707 h 63936"/>
              <a:gd name="connsiteX1" fmla="*/ 281156 w 599865"/>
              <a:gd name="connsiteY1" fmla="*/ 22951 h 63936"/>
              <a:gd name="connsiteX2" fmla="*/ 0 w 599865"/>
              <a:gd name="connsiteY2" fmla="*/ 63936 h 63936"/>
              <a:gd name="connsiteX0" fmla="*/ 576171 w 576171"/>
              <a:gd name="connsiteY0" fmla="*/ 8707 h 29390"/>
              <a:gd name="connsiteX1" fmla="*/ 257462 w 576171"/>
              <a:gd name="connsiteY1" fmla="*/ 22951 h 29390"/>
              <a:gd name="connsiteX2" fmla="*/ 0 w 576171"/>
              <a:gd name="connsiteY2" fmla="*/ 29390 h 29390"/>
              <a:gd name="connsiteX0" fmla="*/ 576171 w 576171"/>
              <a:gd name="connsiteY0" fmla="*/ 8707 h 36383"/>
              <a:gd name="connsiteX1" fmla="*/ 257462 w 576171"/>
              <a:gd name="connsiteY1" fmla="*/ 22951 h 36383"/>
              <a:gd name="connsiteX2" fmla="*/ 0 w 576171"/>
              <a:gd name="connsiteY2" fmla="*/ 29390 h 36383"/>
              <a:gd name="connsiteX0" fmla="*/ 576171 w 576171"/>
              <a:gd name="connsiteY0" fmla="*/ 12042 h 37481"/>
              <a:gd name="connsiteX1" fmla="*/ 262777 w 576171"/>
              <a:gd name="connsiteY1" fmla="*/ 12003 h 37481"/>
              <a:gd name="connsiteX2" fmla="*/ 0 w 576171"/>
              <a:gd name="connsiteY2" fmla="*/ 32725 h 37481"/>
              <a:gd name="connsiteX0" fmla="*/ 576171 w 576171"/>
              <a:gd name="connsiteY0" fmla="*/ 12042 h 41137"/>
              <a:gd name="connsiteX1" fmla="*/ 262777 w 576171"/>
              <a:gd name="connsiteY1" fmla="*/ 12003 h 41137"/>
              <a:gd name="connsiteX2" fmla="*/ 0 w 576171"/>
              <a:gd name="connsiteY2" fmla="*/ 32725 h 41137"/>
              <a:gd name="connsiteX0" fmla="*/ 576171 w 576171"/>
              <a:gd name="connsiteY0" fmla="*/ 8317 h 44040"/>
              <a:gd name="connsiteX1" fmla="*/ 256577 w 576171"/>
              <a:gd name="connsiteY1" fmla="*/ 24942 h 44040"/>
              <a:gd name="connsiteX2" fmla="*/ 0 w 576171"/>
              <a:gd name="connsiteY2" fmla="*/ 29000 h 44040"/>
              <a:gd name="connsiteX0" fmla="*/ 576171 w 576171"/>
              <a:gd name="connsiteY0" fmla="*/ 10678 h 46401"/>
              <a:gd name="connsiteX1" fmla="*/ 256577 w 576171"/>
              <a:gd name="connsiteY1" fmla="*/ 27303 h 46401"/>
              <a:gd name="connsiteX2" fmla="*/ 0 w 576171"/>
              <a:gd name="connsiteY2" fmla="*/ 31361 h 46401"/>
              <a:gd name="connsiteX0" fmla="*/ 596321 w 596321"/>
              <a:gd name="connsiteY0" fmla="*/ 6740 h 67487"/>
              <a:gd name="connsiteX1" fmla="*/ 256577 w 596321"/>
              <a:gd name="connsiteY1" fmla="*/ 48389 h 67487"/>
              <a:gd name="connsiteX2" fmla="*/ 0 w 596321"/>
              <a:gd name="connsiteY2" fmla="*/ 52447 h 67487"/>
              <a:gd name="connsiteX0" fmla="*/ 596321 w 596321"/>
              <a:gd name="connsiteY0" fmla="*/ 0 h 60747"/>
              <a:gd name="connsiteX1" fmla="*/ 256577 w 596321"/>
              <a:gd name="connsiteY1" fmla="*/ 41649 h 60747"/>
              <a:gd name="connsiteX2" fmla="*/ 0 w 596321"/>
              <a:gd name="connsiteY2" fmla="*/ 45707 h 60747"/>
              <a:gd name="connsiteX0" fmla="*/ 596321 w 596321"/>
              <a:gd name="connsiteY0" fmla="*/ 0 h 53145"/>
              <a:gd name="connsiteX1" fmla="*/ 256577 w 596321"/>
              <a:gd name="connsiteY1" fmla="*/ 41649 h 53145"/>
              <a:gd name="connsiteX2" fmla="*/ 0 w 596321"/>
              <a:gd name="connsiteY2" fmla="*/ 45707 h 53145"/>
              <a:gd name="connsiteX0" fmla="*/ 596321 w 596321"/>
              <a:gd name="connsiteY0" fmla="*/ 0 h 46529"/>
              <a:gd name="connsiteX1" fmla="*/ 256577 w 596321"/>
              <a:gd name="connsiteY1" fmla="*/ 41649 h 46529"/>
              <a:gd name="connsiteX2" fmla="*/ 0 w 596321"/>
              <a:gd name="connsiteY2" fmla="*/ 45707 h 46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321" h="46529">
                <a:moveTo>
                  <a:pt x="596321" y="0"/>
                </a:moveTo>
                <a:cubicBezTo>
                  <a:pt x="454624" y="11719"/>
                  <a:pt x="419057" y="22275"/>
                  <a:pt x="256577" y="41649"/>
                </a:cubicBezTo>
                <a:cubicBezTo>
                  <a:pt x="121113" y="46684"/>
                  <a:pt x="78391" y="47398"/>
                  <a:pt x="0" y="45707"/>
                </a:cubicBezTo>
              </a:path>
            </a:pathLst>
          </a:custGeom>
          <a:noFill/>
          <a:ln>
            <a:prstDash val="sysDot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4" name="Picture 2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92" y="1515159"/>
            <a:ext cx="290898" cy="402345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71" y="1297540"/>
            <a:ext cx="290898" cy="402345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488" y="1531303"/>
            <a:ext cx="290898" cy="402345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561" y="1008102"/>
            <a:ext cx="290898" cy="402345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470" y="2592882"/>
            <a:ext cx="290898" cy="402345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04" y="4050955"/>
            <a:ext cx="290898" cy="402345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459" y="4545996"/>
            <a:ext cx="290898" cy="402345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484" y="5917065"/>
            <a:ext cx="290898" cy="402345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448" y="5849007"/>
            <a:ext cx="290898" cy="402345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07" y="5156935"/>
            <a:ext cx="290898" cy="402345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863" y="6156467"/>
            <a:ext cx="290898" cy="402345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343" y="5570795"/>
            <a:ext cx="290898" cy="402345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19" y="4259692"/>
            <a:ext cx="290898" cy="402345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873" y="4278413"/>
            <a:ext cx="290898" cy="402345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971" y="2651017"/>
            <a:ext cx="290898" cy="402345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85" y="2966847"/>
            <a:ext cx="290898" cy="402345"/>
          </a:xfrm>
          <a:prstGeom prst="rect">
            <a:avLst/>
          </a:prstGeom>
        </p:spPr>
      </p:pic>
      <p:sp>
        <p:nvSpPr>
          <p:cNvPr id="156" name="TextBox 155"/>
          <p:cNvSpPr txBox="1"/>
          <p:nvPr/>
        </p:nvSpPr>
        <p:spPr>
          <a:xfrm>
            <a:off x="10264831" y="1353350"/>
            <a:ext cx="152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Helvetica LT" panose="02000503040000020004" pitchFamily="2" charset="0"/>
              </a:rPr>
              <a:t>Invite by Link</a:t>
            </a:r>
            <a:endParaRPr lang="en-US" sz="1500" dirty="0">
              <a:solidFill>
                <a:schemeClr val="bg1"/>
              </a:solidFill>
              <a:latin typeface="Helvetica LT" panose="02000503040000020004" pitchFamily="2" charset="0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10264831" y="2057207"/>
            <a:ext cx="1676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Helvetica LT" panose="02000503040000020004" pitchFamily="2" charset="0"/>
              </a:rPr>
              <a:t>Add by Contacts</a:t>
            </a:r>
            <a:endParaRPr lang="en-US" sz="1500" dirty="0">
              <a:solidFill>
                <a:schemeClr val="bg1"/>
              </a:solidFill>
              <a:latin typeface="Helvetica LT" panose="02000503040000020004" pitchFamily="2" charset="0"/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10264831" y="2761064"/>
            <a:ext cx="20921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Helvetica LT" panose="02000503040000020004" pitchFamily="2" charset="0"/>
              </a:rPr>
              <a:t>Invite by Facebook</a:t>
            </a:r>
            <a:endParaRPr lang="en-US" sz="1500" dirty="0">
              <a:solidFill>
                <a:schemeClr val="bg1"/>
              </a:solidFill>
              <a:latin typeface="Helvetica LT" panose="02000503040000020004" pitchFamily="2" charset="0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10264831" y="3464921"/>
            <a:ext cx="17114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Helvetica LT" panose="02000503040000020004" pitchFamily="2" charset="0"/>
              </a:rPr>
              <a:t>Invite by Email</a:t>
            </a:r>
            <a:endParaRPr lang="en-US" sz="1500" dirty="0">
              <a:solidFill>
                <a:schemeClr val="bg1"/>
              </a:solidFill>
              <a:latin typeface="Helvetica LT" panose="02000503040000020004" pitchFamily="2" charset="0"/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10264831" y="4168778"/>
            <a:ext cx="18601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Helvetica LT" panose="02000503040000020004" pitchFamily="2" charset="0"/>
              </a:rPr>
              <a:t>Invite by Gmail</a:t>
            </a:r>
            <a:endParaRPr lang="en-US" sz="1500" dirty="0">
              <a:solidFill>
                <a:schemeClr val="bg1"/>
              </a:solidFill>
              <a:latin typeface="Helvetica LT" panose="02000503040000020004" pitchFamily="2" charset="0"/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10264831" y="649493"/>
            <a:ext cx="20687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Helvetica LT" panose="02000503040000020004" pitchFamily="2" charset="0"/>
              </a:rPr>
              <a:t>By Scan QR Code</a:t>
            </a:r>
            <a:endParaRPr lang="en-US" sz="1500" dirty="0">
              <a:solidFill>
                <a:schemeClr val="bg1"/>
              </a:solidFill>
              <a:latin typeface="Helvetica LT" panose="020005030400000200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10" y="531961"/>
            <a:ext cx="510657" cy="509046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10" y="1239505"/>
            <a:ext cx="509046" cy="509046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10" y="1947049"/>
            <a:ext cx="509035" cy="509035"/>
          </a:xfrm>
          <a:prstGeom prst="rect">
            <a:avLst/>
          </a:prstGeom>
        </p:spPr>
      </p:pic>
      <p:sp>
        <p:nvSpPr>
          <p:cNvPr id="238" name="TextBox 237"/>
          <p:cNvSpPr txBox="1"/>
          <p:nvPr/>
        </p:nvSpPr>
        <p:spPr>
          <a:xfrm>
            <a:off x="10264831" y="4872635"/>
            <a:ext cx="18601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latin typeface="Helvetica LT" panose="02000503040000020004" pitchFamily="2" charset="0"/>
              </a:rPr>
              <a:t>Invite by SMS</a:t>
            </a:r>
            <a:endParaRPr lang="en-US" sz="1500" dirty="0">
              <a:solidFill>
                <a:schemeClr val="bg1"/>
              </a:solidFill>
              <a:latin typeface="Helvetica LT" panose="02000503040000020004" pitchFamily="2" charset="0"/>
            </a:endParaRPr>
          </a:p>
        </p:txBody>
      </p:sp>
      <p:pic>
        <p:nvPicPr>
          <p:cNvPr id="239" name="Picture 2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121" y="2654582"/>
            <a:ext cx="507413" cy="509035"/>
          </a:xfrm>
          <a:prstGeom prst="rect">
            <a:avLst/>
          </a:prstGeom>
        </p:spPr>
      </p:pic>
      <p:pic>
        <p:nvPicPr>
          <p:cNvPr id="240" name="Picture 2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10" y="3362115"/>
            <a:ext cx="509035" cy="507418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10" y="4068031"/>
            <a:ext cx="509035" cy="509035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10" y="4775563"/>
            <a:ext cx="509035" cy="507418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45" y="1396817"/>
            <a:ext cx="290898" cy="402345"/>
          </a:xfrm>
          <a:prstGeom prst="rect">
            <a:avLst/>
          </a:prstGeom>
        </p:spPr>
      </p:pic>
      <p:pic>
        <p:nvPicPr>
          <p:cNvPr id="255" name="Picture 2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51" y="2184275"/>
            <a:ext cx="290898" cy="402345"/>
          </a:xfrm>
          <a:prstGeom prst="rect">
            <a:avLst/>
          </a:prstGeom>
        </p:spPr>
      </p:pic>
      <p:pic>
        <p:nvPicPr>
          <p:cNvPr id="256" name="Picture 2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77" y="3048393"/>
            <a:ext cx="290898" cy="402345"/>
          </a:xfrm>
          <a:prstGeom prst="rect">
            <a:avLst/>
          </a:prstGeom>
        </p:spPr>
      </p:pic>
      <p:pic>
        <p:nvPicPr>
          <p:cNvPr id="257" name="Picture 2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96" y="3829230"/>
            <a:ext cx="290898" cy="402345"/>
          </a:xfrm>
          <a:prstGeom prst="rect">
            <a:avLst/>
          </a:prstGeom>
        </p:spPr>
      </p:pic>
      <p:pic>
        <p:nvPicPr>
          <p:cNvPr id="258" name="Picture 2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247" y="4708222"/>
            <a:ext cx="290898" cy="402345"/>
          </a:xfrm>
          <a:prstGeom prst="rect">
            <a:avLst/>
          </a:prstGeom>
        </p:spPr>
      </p:pic>
      <p:pic>
        <p:nvPicPr>
          <p:cNvPr id="259" name="Picture 2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57" y="5358108"/>
            <a:ext cx="290898" cy="402345"/>
          </a:xfrm>
          <a:prstGeom prst="rect">
            <a:avLst/>
          </a:prstGeom>
        </p:spPr>
      </p:pic>
      <p:pic>
        <p:nvPicPr>
          <p:cNvPr id="260" name="Picture 2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51" y="1396816"/>
            <a:ext cx="290898" cy="402345"/>
          </a:xfrm>
          <a:prstGeom prst="rect">
            <a:avLst/>
          </a:prstGeom>
        </p:spPr>
      </p:pic>
      <p:pic>
        <p:nvPicPr>
          <p:cNvPr id="261" name="Picture 2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198" y="2222604"/>
            <a:ext cx="290898" cy="402345"/>
          </a:xfrm>
          <a:prstGeom prst="rect">
            <a:avLst/>
          </a:prstGeom>
        </p:spPr>
      </p:pic>
      <p:pic>
        <p:nvPicPr>
          <p:cNvPr id="262" name="Picture 2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096" y="3101875"/>
            <a:ext cx="290898" cy="402345"/>
          </a:xfrm>
          <a:prstGeom prst="rect">
            <a:avLst/>
          </a:prstGeom>
        </p:spPr>
      </p:pic>
      <p:pic>
        <p:nvPicPr>
          <p:cNvPr id="263" name="Picture 2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92" y="4833044"/>
            <a:ext cx="290898" cy="402345"/>
          </a:xfrm>
          <a:prstGeom prst="rect">
            <a:avLst/>
          </a:prstGeom>
        </p:spPr>
      </p:pic>
      <p:pic>
        <p:nvPicPr>
          <p:cNvPr id="264" name="Picture 2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999" y="5530491"/>
            <a:ext cx="290898" cy="402345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63" y="1649719"/>
            <a:ext cx="290898" cy="402345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913" y="2473865"/>
            <a:ext cx="290898" cy="402345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394" y="3467188"/>
            <a:ext cx="290898" cy="402345"/>
          </a:xfrm>
          <a:prstGeom prst="rect">
            <a:avLst/>
          </a:prstGeom>
        </p:spPr>
      </p:pic>
      <p:pic>
        <p:nvPicPr>
          <p:cNvPr id="269" name="Picture 2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39" y="4400929"/>
            <a:ext cx="290898" cy="402345"/>
          </a:xfrm>
          <a:prstGeom prst="rect">
            <a:avLst/>
          </a:prstGeom>
        </p:spPr>
      </p:pic>
      <p:pic>
        <p:nvPicPr>
          <p:cNvPr id="270" name="Picture 2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325" y="6009752"/>
            <a:ext cx="290898" cy="402345"/>
          </a:xfrm>
          <a:prstGeom prst="rect">
            <a:avLst/>
          </a:prstGeom>
        </p:spPr>
      </p:pic>
      <p:pic>
        <p:nvPicPr>
          <p:cNvPr id="271" name="Picture 27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971" y="6181257"/>
            <a:ext cx="290898" cy="402345"/>
          </a:xfrm>
          <a:prstGeom prst="rect">
            <a:avLst/>
          </a:prstGeom>
        </p:spPr>
      </p:pic>
      <p:pic>
        <p:nvPicPr>
          <p:cNvPr id="272" name="Picture 27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243" y="1520796"/>
            <a:ext cx="290898" cy="402345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45" y="701074"/>
            <a:ext cx="290898" cy="402345"/>
          </a:xfrm>
          <a:prstGeom prst="rect">
            <a:avLst/>
          </a:prstGeom>
        </p:spPr>
      </p:pic>
      <p:pic>
        <p:nvPicPr>
          <p:cNvPr id="274" name="Picture 2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94" y="5944422"/>
            <a:ext cx="290898" cy="402345"/>
          </a:xfrm>
          <a:prstGeom prst="rect">
            <a:avLst/>
          </a:prstGeom>
        </p:spPr>
      </p:pic>
      <p:pic>
        <p:nvPicPr>
          <p:cNvPr id="276" name="Picture 2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48" y="726654"/>
            <a:ext cx="290898" cy="402345"/>
          </a:xfrm>
          <a:prstGeom prst="rect">
            <a:avLst/>
          </a:prstGeom>
        </p:spPr>
      </p:pic>
      <p:pic>
        <p:nvPicPr>
          <p:cNvPr id="277" name="Picture 27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92" y="431760"/>
            <a:ext cx="290898" cy="402345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00660" y="2407920"/>
            <a:ext cx="1993900" cy="4310590"/>
          </a:xfrm>
          <a:custGeom>
            <a:avLst/>
            <a:gdLst>
              <a:gd name="connsiteX0" fmla="*/ 10160 w 2001520"/>
              <a:gd name="connsiteY0" fmla="*/ 132080 h 4348480"/>
              <a:gd name="connsiteX1" fmla="*/ 10160 w 2001520"/>
              <a:gd name="connsiteY1" fmla="*/ 4348480 h 4348480"/>
              <a:gd name="connsiteX2" fmla="*/ 2001520 w 2001520"/>
              <a:gd name="connsiteY2" fmla="*/ 4348480 h 4348480"/>
              <a:gd name="connsiteX3" fmla="*/ 2001520 w 2001520"/>
              <a:gd name="connsiteY3" fmla="*/ 3423920 h 4348480"/>
              <a:gd name="connsiteX4" fmla="*/ 1402080 w 2001520"/>
              <a:gd name="connsiteY4" fmla="*/ 3423920 h 4348480"/>
              <a:gd name="connsiteX5" fmla="*/ 1402080 w 2001520"/>
              <a:gd name="connsiteY5" fmla="*/ 0 h 4348480"/>
              <a:gd name="connsiteX6" fmla="*/ 0 w 2001520"/>
              <a:gd name="connsiteY6" fmla="*/ 0 h 4348480"/>
              <a:gd name="connsiteX7" fmla="*/ 10160 w 2001520"/>
              <a:gd name="connsiteY7" fmla="*/ 132080 h 4348480"/>
              <a:gd name="connsiteX0" fmla="*/ 0 w 1991360"/>
              <a:gd name="connsiteY0" fmla="*/ 135890 h 4352290"/>
              <a:gd name="connsiteX1" fmla="*/ 0 w 1991360"/>
              <a:gd name="connsiteY1" fmla="*/ 4352290 h 4352290"/>
              <a:gd name="connsiteX2" fmla="*/ 1991360 w 1991360"/>
              <a:gd name="connsiteY2" fmla="*/ 4352290 h 4352290"/>
              <a:gd name="connsiteX3" fmla="*/ 1991360 w 1991360"/>
              <a:gd name="connsiteY3" fmla="*/ 3427730 h 4352290"/>
              <a:gd name="connsiteX4" fmla="*/ 1391920 w 1991360"/>
              <a:gd name="connsiteY4" fmla="*/ 3427730 h 4352290"/>
              <a:gd name="connsiteX5" fmla="*/ 1391920 w 1991360"/>
              <a:gd name="connsiteY5" fmla="*/ 3810 h 4352290"/>
              <a:gd name="connsiteX6" fmla="*/ 8890 w 1991360"/>
              <a:gd name="connsiteY6" fmla="*/ 0 h 4352290"/>
              <a:gd name="connsiteX7" fmla="*/ 0 w 1991360"/>
              <a:gd name="connsiteY7" fmla="*/ 135890 h 4352290"/>
              <a:gd name="connsiteX0" fmla="*/ 0 w 1991360"/>
              <a:gd name="connsiteY0" fmla="*/ 132080 h 4348480"/>
              <a:gd name="connsiteX1" fmla="*/ 0 w 1991360"/>
              <a:gd name="connsiteY1" fmla="*/ 4348480 h 4348480"/>
              <a:gd name="connsiteX2" fmla="*/ 1991360 w 1991360"/>
              <a:gd name="connsiteY2" fmla="*/ 4348480 h 4348480"/>
              <a:gd name="connsiteX3" fmla="*/ 1991360 w 1991360"/>
              <a:gd name="connsiteY3" fmla="*/ 3423920 h 4348480"/>
              <a:gd name="connsiteX4" fmla="*/ 1391920 w 1991360"/>
              <a:gd name="connsiteY4" fmla="*/ 3423920 h 4348480"/>
              <a:gd name="connsiteX5" fmla="*/ 1391920 w 1991360"/>
              <a:gd name="connsiteY5" fmla="*/ 0 h 4348480"/>
              <a:gd name="connsiteX6" fmla="*/ 187960 w 1991360"/>
              <a:gd name="connsiteY6" fmla="*/ 0 h 4348480"/>
              <a:gd name="connsiteX7" fmla="*/ 0 w 1991360"/>
              <a:gd name="connsiteY7" fmla="*/ 132080 h 4348480"/>
              <a:gd name="connsiteX0" fmla="*/ 2540 w 1993900"/>
              <a:gd name="connsiteY0" fmla="*/ 132080 h 4348480"/>
              <a:gd name="connsiteX1" fmla="*/ 2540 w 1993900"/>
              <a:gd name="connsiteY1" fmla="*/ 4348480 h 4348480"/>
              <a:gd name="connsiteX2" fmla="*/ 1993900 w 1993900"/>
              <a:gd name="connsiteY2" fmla="*/ 4348480 h 4348480"/>
              <a:gd name="connsiteX3" fmla="*/ 1993900 w 1993900"/>
              <a:gd name="connsiteY3" fmla="*/ 3423920 h 4348480"/>
              <a:gd name="connsiteX4" fmla="*/ 1394460 w 1993900"/>
              <a:gd name="connsiteY4" fmla="*/ 3423920 h 4348480"/>
              <a:gd name="connsiteX5" fmla="*/ 1394460 w 1993900"/>
              <a:gd name="connsiteY5" fmla="*/ 0 h 4348480"/>
              <a:gd name="connsiteX6" fmla="*/ 0 w 1993900"/>
              <a:gd name="connsiteY6" fmla="*/ 0 h 4348480"/>
              <a:gd name="connsiteX7" fmla="*/ 2540 w 1993900"/>
              <a:gd name="connsiteY7" fmla="*/ 132080 h 434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3900" h="4348480">
                <a:moveTo>
                  <a:pt x="2540" y="132080"/>
                </a:moveTo>
                <a:lnTo>
                  <a:pt x="2540" y="4348480"/>
                </a:lnTo>
                <a:lnTo>
                  <a:pt x="1993900" y="4348480"/>
                </a:lnTo>
                <a:lnTo>
                  <a:pt x="1993900" y="3423920"/>
                </a:lnTo>
                <a:lnTo>
                  <a:pt x="1394460" y="3423920"/>
                </a:lnTo>
                <a:lnTo>
                  <a:pt x="1394460" y="0"/>
                </a:lnTo>
                <a:lnTo>
                  <a:pt x="0" y="0"/>
                </a:lnTo>
                <a:cubicBezTo>
                  <a:pt x="847" y="44027"/>
                  <a:pt x="1693" y="88053"/>
                  <a:pt x="2540" y="13208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8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1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3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4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6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9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100"/>
                            </p:stCondLst>
                            <p:childTnLst>
                              <p:par>
                                <p:cTn id="2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200"/>
                            </p:stCondLst>
                            <p:childTnLst>
                              <p:par>
                                <p:cTn id="2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3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400"/>
                            </p:stCondLst>
                            <p:childTnLst>
                              <p:par>
                                <p:cTn id="2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500"/>
                            </p:stCondLst>
                            <p:childTnLst>
                              <p:par>
                                <p:cTn id="2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600"/>
                            </p:stCondLst>
                            <p:childTnLst>
                              <p:par>
                                <p:cTn id="2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100"/>
                            </p:stCondLst>
                            <p:childTnLst>
                              <p:par>
                                <p:cTn id="260" presetID="10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3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00"/>
                            </p:stCondLst>
                            <p:childTnLst>
                              <p:par>
                                <p:cTn id="2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3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1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00"/>
                            </p:stCondLst>
                            <p:childTnLst>
                              <p:par>
                                <p:cTn id="2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3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5" dur="1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900"/>
                            </p:stCondLst>
                            <p:childTnLst>
                              <p:par>
                                <p:cTn id="2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3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1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200"/>
                            </p:stCondLst>
                            <p:childTnLst>
                              <p:par>
                                <p:cTn id="2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3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1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500"/>
                            </p:stCondLst>
                            <p:childTnLst>
                              <p:par>
                                <p:cTn id="2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300" tmFilter="0, 0; .2, .5; .8, .5; 1, 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7" dur="150" autoRev="1" fill="hold"/>
                                        <p:tgtEl>
                                          <p:spTgt spid="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1" dur="3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100"/>
                            </p:stCondLst>
                            <p:childTnLst>
                              <p:par>
                                <p:cTn id="2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3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400"/>
                            </p:stCondLst>
                            <p:childTnLst>
                              <p:par>
                                <p:cTn id="2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3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700"/>
                            </p:stCondLst>
                            <p:childTnLst>
                              <p:par>
                                <p:cTn id="3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3" dur="3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000"/>
                            </p:stCondLst>
                            <p:childTnLst>
                              <p:par>
                                <p:cTn id="3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3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300"/>
                            </p:stCondLst>
                            <p:childTnLst>
                              <p:par>
                                <p:cTn id="3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3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3600"/>
                            </p:stCondLst>
                            <p:childTnLst>
                              <p:par>
                                <p:cTn id="3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5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900"/>
                            </p:stCondLst>
                            <p:childTnLst>
                              <p:par>
                                <p:cTn id="3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9" dur="3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4200"/>
                            </p:stCondLst>
                            <p:childTnLst>
                              <p:par>
                                <p:cTn id="3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3" dur="3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4500"/>
                            </p:stCondLst>
                            <p:childTnLst>
                              <p:par>
                                <p:cTn id="3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7" dur="3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4800"/>
                            </p:stCondLst>
                            <p:childTnLst>
                              <p:par>
                                <p:cTn id="3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1" dur="3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5" dur="3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5400"/>
                            </p:stCondLst>
                            <p:childTnLst>
                              <p:par>
                                <p:cTn id="3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9" dur="3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5700"/>
                            </p:stCondLst>
                            <p:childTnLst>
                              <p:par>
                                <p:cTn id="3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3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6000"/>
                            </p:stCondLst>
                            <p:childTnLst>
                              <p:par>
                                <p:cTn id="3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3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6300"/>
                            </p:stCondLst>
                            <p:childTnLst>
                              <p:par>
                                <p:cTn id="3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6800"/>
                            </p:stCondLst>
                            <p:childTnLst>
                              <p:par>
                                <p:cTn id="3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7300"/>
                            </p:stCondLst>
                            <p:childTnLst>
                              <p:par>
                                <p:cTn id="4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8" grpId="0" animBg="1"/>
      <p:bldP spid="47" grpId="0" animBg="1"/>
      <p:bldP spid="49" grpId="0" animBg="1"/>
      <p:bldP spid="52" grpId="0" animBg="1"/>
      <p:bldP spid="57" grpId="0" animBg="1"/>
      <p:bldP spid="66" grpId="0" animBg="1"/>
      <p:bldP spid="103" grpId="0" animBg="1"/>
      <p:bldP spid="104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211" grpId="0"/>
      <p:bldP spid="211" grpId="1"/>
      <p:bldP spid="154" grpId="0" animBg="1"/>
      <p:bldP spid="155" grpId="0" animBg="1"/>
      <p:bldP spid="157" grpId="0" animBg="1"/>
      <p:bldP spid="158" grpId="0" animBg="1"/>
      <p:bldP spid="159" grpId="0" animBg="1"/>
      <p:bldP spid="160" grpId="0" animBg="1"/>
      <p:bldP spid="176" grpId="0" animBg="1"/>
      <p:bldP spid="195" grpId="0" animBg="1"/>
      <p:bldP spid="196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12" grpId="0" animBg="1"/>
      <p:bldP spid="2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" y="1719"/>
            <a:ext cx="12188944" cy="6856281"/>
          </a:xfrm>
          <a:prstGeom prst="rect">
            <a:avLst/>
          </a:prstGeom>
        </p:spPr>
      </p:pic>
      <p:sp>
        <p:nvSpPr>
          <p:cNvPr id="101" name="Rounded Rectangle 100"/>
          <p:cNvSpPr/>
          <p:nvPr/>
        </p:nvSpPr>
        <p:spPr>
          <a:xfrm>
            <a:off x="279008" y="234005"/>
            <a:ext cx="1021745" cy="1044341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35660" y="479960"/>
            <a:ext cx="1887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HELP</a:t>
            </a:r>
            <a:endParaRPr lang="en-US" sz="3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2" y="301799"/>
            <a:ext cx="910319" cy="91031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52873" y="955181"/>
            <a:ext cx="39456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Help View</a:t>
            </a:r>
            <a:endParaRPr lang="en-US" sz="15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929" y="1278346"/>
            <a:ext cx="463953" cy="6417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904152" y="2896008"/>
            <a:ext cx="1464034" cy="1464034"/>
            <a:chOff x="5904152" y="2896008"/>
            <a:chExt cx="1464034" cy="1464034"/>
          </a:xfrm>
        </p:grpSpPr>
        <p:sp>
          <p:nvSpPr>
            <p:cNvPr id="2" name="Oval 1"/>
            <p:cNvSpPr/>
            <p:nvPr/>
          </p:nvSpPr>
          <p:spPr>
            <a:xfrm>
              <a:off x="5904152" y="2896008"/>
              <a:ext cx="1464034" cy="14640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1010" y="3183652"/>
              <a:ext cx="910319" cy="888747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273" y="3909948"/>
            <a:ext cx="532899" cy="644767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9" idx="1"/>
            <a:endCxn id="2" idx="7"/>
          </p:cNvCxnSpPr>
          <p:nvPr/>
        </p:nvCxnSpPr>
        <p:spPr>
          <a:xfrm flipH="1">
            <a:off x="7153783" y="1599197"/>
            <a:ext cx="2110146" cy="1511214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" idx="2"/>
          </p:cNvCxnSpPr>
          <p:nvPr/>
        </p:nvCxnSpPr>
        <p:spPr>
          <a:xfrm flipH="1">
            <a:off x="3573229" y="3628025"/>
            <a:ext cx="2330923" cy="23107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3605861" y="815455"/>
            <a:ext cx="5626792" cy="1077864"/>
          </a:xfrm>
          <a:custGeom>
            <a:avLst/>
            <a:gdLst>
              <a:gd name="connsiteX0" fmla="*/ 0 w 5549153"/>
              <a:gd name="connsiteY0" fmla="*/ 802698 h 802698"/>
              <a:gd name="connsiteX1" fmla="*/ 2617694 w 5549153"/>
              <a:gd name="connsiteY1" fmla="*/ 4839 h 802698"/>
              <a:gd name="connsiteX2" fmla="*/ 5549153 w 5549153"/>
              <a:gd name="connsiteY2" fmla="*/ 488933 h 802698"/>
              <a:gd name="connsiteX0" fmla="*/ 0 w 5549153"/>
              <a:gd name="connsiteY0" fmla="*/ 836842 h 836842"/>
              <a:gd name="connsiteX1" fmla="*/ 3704622 w 5549153"/>
              <a:gd name="connsiteY1" fmla="*/ 4477 h 836842"/>
              <a:gd name="connsiteX2" fmla="*/ 5549153 w 5549153"/>
              <a:gd name="connsiteY2" fmla="*/ 523077 h 836842"/>
              <a:gd name="connsiteX0" fmla="*/ 0 w 4125795"/>
              <a:gd name="connsiteY0" fmla="*/ 422774 h 523077"/>
              <a:gd name="connsiteX1" fmla="*/ 2281264 w 4125795"/>
              <a:gd name="connsiteY1" fmla="*/ 4477 h 523077"/>
              <a:gd name="connsiteX2" fmla="*/ 4125795 w 4125795"/>
              <a:gd name="connsiteY2" fmla="*/ 523077 h 523077"/>
              <a:gd name="connsiteX0" fmla="*/ 0 w 4099916"/>
              <a:gd name="connsiteY0" fmla="*/ 448653 h 523077"/>
              <a:gd name="connsiteX1" fmla="*/ 2255385 w 4099916"/>
              <a:gd name="connsiteY1" fmla="*/ 4477 h 523077"/>
              <a:gd name="connsiteX2" fmla="*/ 4099916 w 4099916"/>
              <a:gd name="connsiteY2" fmla="*/ 523077 h 523077"/>
              <a:gd name="connsiteX0" fmla="*/ 0 w 4099916"/>
              <a:gd name="connsiteY0" fmla="*/ 585643 h 660067"/>
              <a:gd name="connsiteX1" fmla="*/ 2143241 w 4099916"/>
              <a:gd name="connsiteY1" fmla="*/ 3445 h 660067"/>
              <a:gd name="connsiteX2" fmla="*/ 4099916 w 4099916"/>
              <a:gd name="connsiteY2" fmla="*/ 660067 h 660067"/>
              <a:gd name="connsiteX0" fmla="*/ 0 w 4099916"/>
              <a:gd name="connsiteY0" fmla="*/ 594221 h 668645"/>
              <a:gd name="connsiteX1" fmla="*/ 1996592 w 4099916"/>
              <a:gd name="connsiteY1" fmla="*/ 3396 h 668645"/>
              <a:gd name="connsiteX2" fmla="*/ 4099916 w 4099916"/>
              <a:gd name="connsiteY2" fmla="*/ 668645 h 668645"/>
              <a:gd name="connsiteX0" fmla="*/ 0 w 4099916"/>
              <a:gd name="connsiteY0" fmla="*/ 594221 h 668645"/>
              <a:gd name="connsiteX1" fmla="*/ 1944833 w 4099916"/>
              <a:gd name="connsiteY1" fmla="*/ 3396 h 668645"/>
              <a:gd name="connsiteX2" fmla="*/ 4099916 w 4099916"/>
              <a:gd name="connsiteY2" fmla="*/ 668645 h 668645"/>
              <a:gd name="connsiteX0" fmla="*/ 0 w 4099916"/>
              <a:gd name="connsiteY0" fmla="*/ 594221 h 668645"/>
              <a:gd name="connsiteX1" fmla="*/ 1944833 w 4099916"/>
              <a:gd name="connsiteY1" fmla="*/ 3396 h 668645"/>
              <a:gd name="connsiteX2" fmla="*/ 4099916 w 4099916"/>
              <a:gd name="connsiteY2" fmla="*/ 668645 h 668645"/>
              <a:gd name="connsiteX0" fmla="*/ 0 w 4099916"/>
              <a:gd name="connsiteY0" fmla="*/ 594221 h 668645"/>
              <a:gd name="connsiteX1" fmla="*/ 1944833 w 4099916"/>
              <a:gd name="connsiteY1" fmla="*/ 3396 h 668645"/>
              <a:gd name="connsiteX2" fmla="*/ 4099916 w 4099916"/>
              <a:gd name="connsiteY2" fmla="*/ 668645 h 668645"/>
              <a:gd name="connsiteX0" fmla="*/ 0 w 4099916"/>
              <a:gd name="connsiteY0" fmla="*/ 594221 h 668645"/>
              <a:gd name="connsiteX1" fmla="*/ 1944833 w 4099916"/>
              <a:gd name="connsiteY1" fmla="*/ 3396 h 668645"/>
              <a:gd name="connsiteX2" fmla="*/ 4099916 w 4099916"/>
              <a:gd name="connsiteY2" fmla="*/ 668645 h 668645"/>
              <a:gd name="connsiteX0" fmla="*/ 0 w 4099916"/>
              <a:gd name="connsiteY0" fmla="*/ 594221 h 668645"/>
              <a:gd name="connsiteX1" fmla="*/ 1944833 w 4099916"/>
              <a:gd name="connsiteY1" fmla="*/ 3396 h 668645"/>
              <a:gd name="connsiteX2" fmla="*/ 4099916 w 4099916"/>
              <a:gd name="connsiteY2" fmla="*/ 668645 h 668645"/>
              <a:gd name="connsiteX0" fmla="*/ 0 w 4099916"/>
              <a:gd name="connsiteY0" fmla="*/ 594221 h 668645"/>
              <a:gd name="connsiteX1" fmla="*/ 1944833 w 4099916"/>
              <a:gd name="connsiteY1" fmla="*/ 3396 h 668645"/>
              <a:gd name="connsiteX2" fmla="*/ 4099916 w 4099916"/>
              <a:gd name="connsiteY2" fmla="*/ 668645 h 668645"/>
              <a:gd name="connsiteX0" fmla="*/ 0 w 4099916"/>
              <a:gd name="connsiteY0" fmla="*/ 594221 h 668645"/>
              <a:gd name="connsiteX1" fmla="*/ 1944833 w 4099916"/>
              <a:gd name="connsiteY1" fmla="*/ 3396 h 668645"/>
              <a:gd name="connsiteX2" fmla="*/ 4099916 w 4099916"/>
              <a:gd name="connsiteY2" fmla="*/ 668645 h 668645"/>
              <a:gd name="connsiteX0" fmla="*/ 0 w 4099916"/>
              <a:gd name="connsiteY0" fmla="*/ 594221 h 668645"/>
              <a:gd name="connsiteX1" fmla="*/ 1944833 w 4099916"/>
              <a:gd name="connsiteY1" fmla="*/ 3396 h 668645"/>
              <a:gd name="connsiteX2" fmla="*/ 4099916 w 4099916"/>
              <a:gd name="connsiteY2" fmla="*/ 668645 h 668645"/>
              <a:gd name="connsiteX0" fmla="*/ 0 w 4099916"/>
              <a:gd name="connsiteY0" fmla="*/ 594221 h 668645"/>
              <a:gd name="connsiteX1" fmla="*/ 1944833 w 4099916"/>
              <a:gd name="connsiteY1" fmla="*/ 3396 h 668645"/>
              <a:gd name="connsiteX2" fmla="*/ 4099916 w 4099916"/>
              <a:gd name="connsiteY2" fmla="*/ 668645 h 668645"/>
              <a:gd name="connsiteX0" fmla="*/ 0 w 4099916"/>
              <a:gd name="connsiteY0" fmla="*/ 594221 h 668645"/>
              <a:gd name="connsiteX1" fmla="*/ 1944833 w 4099916"/>
              <a:gd name="connsiteY1" fmla="*/ 3396 h 668645"/>
              <a:gd name="connsiteX2" fmla="*/ 4099916 w 4099916"/>
              <a:gd name="connsiteY2" fmla="*/ 668645 h 668645"/>
              <a:gd name="connsiteX0" fmla="*/ 0 w 5626792"/>
              <a:gd name="connsiteY0" fmla="*/ 1163564 h 1163564"/>
              <a:gd name="connsiteX1" fmla="*/ 3471709 w 5626792"/>
              <a:gd name="connsiteY1" fmla="*/ 3396 h 1163564"/>
              <a:gd name="connsiteX2" fmla="*/ 5626792 w 5626792"/>
              <a:gd name="connsiteY2" fmla="*/ 668645 h 1163564"/>
              <a:gd name="connsiteX0" fmla="*/ 0 w 5626792"/>
              <a:gd name="connsiteY0" fmla="*/ 1077864 h 1077864"/>
              <a:gd name="connsiteX1" fmla="*/ 2738464 w 5626792"/>
              <a:gd name="connsiteY1" fmla="*/ 3960 h 1077864"/>
              <a:gd name="connsiteX2" fmla="*/ 5626792 w 5626792"/>
              <a:gd name="connsiteY2" fmla="*/ 582945 h 107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26792" h="1077864">
                <a:moveTo>
                  <a:pt x="0" y="1077864"/>
                </a:moveTo>
                <a:cubicBezTo>
                  <a:pt x="811911" y="730960"/>
                  <a:pt x="2175914" y="30376"/>
                  <a:pt x="2738464" y="3960"/>
                </a:cubicBezTo>
                <a:cubicBezTo>
                  <a:pt x="3663323" y="-48334"/>
                  <a:pt x="5272686" y="432039"/>
                  <a:pt x="5626792" y="582945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9145069" y="1920047"/>
            <a:ext cx="701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495187" y="977273"/>
            <a:ext cx="15065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NOTICED!</a:t>
            </a:r>
            <a:endParaRPr lang="en-US" sz="1500" b="1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38" y="1590293"/>
            <a:ext cx="2464956" cy="41216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85" y="3201065"/>
            <a:ext cx="900132" cy="900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13" y="3296693"/>
            <a:ext cx="708876" cy="70887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91015" y="3411079"/>
            <a:ext cx="2589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Add New Display</a:t>
            </a:r>
            <a:endParaRPr lang="en-US" sz="2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76" y="1589928"/>
            <a:ext cx="290898" cy="4023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42" y="2378350"/>
            <a:ext cx="290898" cy="4023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502" y="1985427"/>
            <a:ext cx="290898" cy="4023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64" y="1074937"/>
            <a:ext cx="290898" cy="4023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64" y="255109"/>
            <a:ext cx="290898" cy="40234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64" y="2701775"/>
            <a:ext cx="290898" cy="40234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818" y="254020"/>
            <a:ext cx="290898" cy="40234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84" y="672591"/>
            <a:ext cx="290898" cy="4023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041" y="1980484"/>
            <a:ext cx="290898" cy="40234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03" y="1168336"/>
            <a:ext cx="290898" cy="402345"/>
          </a:xfrm>
          <a:prstGeom prst="rect">
            <a:avLst/>
          </a:prstGeom>
        </p:spPr>
      </p:pic>
      <p:sp>
        <p:nvSpPr>
          <p:cNvPr id="41" name="Freeform 40"/>
          <p:cNvSpPr/>
          <p:nvPr/>
        </p:nvSpPr>
        <p:spPr>
          <a:xfrm>
            <a:off x="3286664" y="526211"/>
            <a:ext cx="1733910" cy="957532"/>
          </a:xfrm>
          <a:custGeom>
            <a:avLst/>
            <a:gdLst>
              <a:gd name="connsiteX0" fmla="*/ 0 w 1733910"/>
              <a:gd name="connsiteY0" fmla="*/ 957532 h 957532"/>
              <a:gd name="connsiteX1" fmla="*/ 750498 w 1733910"/>
              <a:gd name="connsiteY1" fmla="*/ 327804 h 957532"/>
              <a:gd name="connsiteX2" fmla="*/ 1733910 w 1733910"/>
              <a:gd name="connsiteY2" fmla="*/ 0 h 95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3910" h="957532">
                <a:moveTo>
                  <a:pt x="0" y="957532"/>
                </a:moveTo>
                <a:cubicBezTo>
                  <a:pt x="230756" y="722462"/>
                  <a:pt x="461513" y="487393"/>
                  <a:pt x="750498" y="327804"/>
                </a:cubicBezTo>
                <a:cubicBezTo>
                  <a:pt x="1039483" y="168215"/>
                  <a:pt x="1386696" y="84107"/>
                  <a:pt x="1733910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3114136" y="414068"/>
            <a:ext cx="983411" cy="1052423"/>
          </a:xfrm>
          <a:custGeom>
            <a:avLst/>
            <a:gdLst>
              <a:gd name="connsiteX0" fmla="*/ 0 w 983411"/>
              <a:gd name="connsiteY0" fmla="*/ 1052423 h 1052423"/>
              <a:gd name="connsiteX1" fmla="*/ 465826 w 983411"/>
              <a:gd name="connsiteY1" fmla="*/ 241540 h 1052423"/>
              <a:gd name="connsiteX2" fmla="*/ 983411 w 983411"/>
              <a:gd name="connsiteY2" fmla="*/ 0 h 105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411" h="1052423">
                <a:moveTo>
                  <a:pt x="0" y="1052423"/>
                </a:moveTo>
                <a:cubicBezTo>
                  <a:pt x="150962" y="734683"/>
                  <a:pt x="301924" y="416944"/>
                  <a:pt x="465826" y="241540"/>
                </a:cubicBezTo>
                <a:cubicBezTo>
                  <a:pt x="629728" y="66136"/>
                  <a:pt x="806569" y="33068"/>
                  <a:pt x="983411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3640347" y="1337094"/>
            <a:ext cx="1673525" cy="724619"/>
          </a:xfrm>
          <a:custGeom>
            <a:avLst/>
            <a:gdLst>
              <a:gd name="connsiteX0" fmla="*/ 0 w 1673525"/>
              <a:gd name="connsiteY0" fmla="*/ 724619 h 724619"/>
              <a:gd name="connsiteX1" fmla="*/ 1000664 w 1673525"/>
              <a:gd name="connsiteY1" fmla="*/ 207034 h 724619"/>
              <a:gd name="connsiteX2" fmla="*/ 1673525 w 1673525"/>
              <a:gd name="connsiteY2" fmla="*/ 0 h 724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3525" h="724619">
                <a:moveTo>
                  <a:pt x="0" y="724619"/>
                </a:moveTo>
                <a:cubicBezTo>
                  <a:pt x="360871" y="526211"/>
                  <a:pt x="721743" y="327804"/>
                  <a:pt x="1000664" y="207034"/>
                </a:cubicBezTo>
                <a:cubicBezTo>
                  <a:pt x="1279585" y="86264"/>
                  <a:pt x="1570008" y="31630"/>
                  <a:pt x="1673525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3648974" y="1742536"/>
            <a:ext cx="983411" cy="457200"/>
          </a:xfrm>
          <a:custGeom>
            <a:avLst/>
            <a:gdLst>
              <a:gd name="connsiteX0" fmla="*/ 0 w 983411"/>
              <a:gd name="connsiteY0" fmla="*/ 457200 h 457200"/>
              <a:gd name="connsiteX1" fmla="*/ 577969 w 983411"/>
              <a:gd name="connsiteY1" fmla="*/ 129396 h 457200"/>
              <a:gd name="connsiteX2" fmla="*/ 983411 w 983411"/>
              <a:gd name="connsiteY2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411" h="457200">
                <a:moveTo>
                  <a:pt x="0" y="457200"/>
                </a:moveTo>
                <a:cubicBezTo>
                  <a:pt x="207033" y="331398"/>
                  <a:pt x="414067" y="205596"/>
                  <a:pt x="577969" y="129396"/>
                </a:cubicBezTo>
                <a:cubicBezTo>
                  <a:pt x="741871" y="53196"/>
                  <a:pt x="862641" y="26598"/>
                  <a:pt x="983411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3640347" y="2191109"/>
            <a:ext cx="396815" cy="198408"/>
          </a:xfrm>
          <a:custGeom>
            <a:avLst/>
            <a:gdLst>
              <a:gd name="connsiteX0" fmla="*/ 0 w 396815"/>
              <a:gd name="connsiteY0" fmla="*/ 198408 h 198408"/>
              <a:gd name="connsiteX1" fmla="*/ 396815 w 396815"/>
              <a:gd name="connsiteY1" fmla="*/ 0 h 19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6815" h="198408">
                <a:moveTo>
                  <a:pt x="0" y="198408"/>
                </a:moveTo>
                <a:lnTo>
                  <a:pt x="396815" y="0"/>
                </a:ln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3631721" y="2950234"/>
            <a:ext cx="431321" cy="120770"/>
          </a:xfrm>
          <a:custGeom>
            <a:avLst/>
            <a:gdLst>
              <a:gd name="connsiteX0" fmla="*/ 0 w 431321"/>
              <a:gd name="connsiteY0" fmla="*/ 120770 h 120770"/>
              <a:gd name="connsiteX1" fmla="*/ 431321 w 431321"/>
              <a:gd name="connsiteY1" fmla="*/ 0 h 12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1321" h="120770">
                <a:moveTo>
                  <a:pt x="0" y="120770"/>
                </a:moveTo>
                <a:lnTo>
                  <a:pt x="431321" y="0"/>
                </a:ln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3614468" y="1345721"/>
            <a:ext cx="405441" cy="241539"/>
          </a:xfrm>
          <a:custGeom>
            <a:avLst/>
            <a:gdLst>
              <a:gd name="connsiteX0" fmla="*/ 0 w 405441"/>
              <a:gd name="connsiteY0" fmla="*/ 241539 h 241539"/>
              <a:gd name="connsiteX1" fmla="*/ 405441 w 405441"/>
              <a:gd name="connsiteY1" fmla="*/ 0 h 241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5441" h="241539">
                <a:moveTo>
                  <a:pt x="0" y="241539"/>
                </a:moveTo>
                <a:lnTo>
                  <a:pt x="405441" y="0"/>
                </a:ln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3519577" y="888521"/>
            <a:ext cx="1104181" cy="603849"/>
          </a:xfrm>
          <a:custGeom>
            <a:avLst/>
            <a:gdLst>
              <a:gd name="connsiteX0" fmla="*/ 0 w 1104181"/>
              <a:gd name="connsiteY0" fmla="*/ 603849 h 603849"/>
              <a:gd name="connsiteX1" fmla="*/ 612476 w 1104181"/>
              <a:gd name="connsiteY1" fmla="*/ 163902 h 603849"/>
              <a:gd name="connsiteX2" fmla="*/ 1104181 w 1104181"/>
              <a:gd name="connsiteY2" fmla="*/ 0 h 6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181" h="603849">
                <a:moveTo>
                  <a:pt x="0" y="603849"/>
                </a:moveTo>
                <a:cubicBezTo>
                  <a:pt x="214223" y="434196"/>
                  <a:pt x="428446" y="264543"/>
                  <a:pt x="612476" y="163902"/>
                </a:cubicBezTo>
                <a:cubicBezTo>
                  <a:pt x="796506" y="63261"/>
                  <a:pt x="1104181" y="0"/>
                  <a:pt x="1104181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3640347" y="2493034"/>
            <a:ext cx="992038" cy="353683"/>
          </a:xfrm>
          <a:custGeom>
            <a:avLst/>
            <a:gdLst>
              <a:gd name="connsiteX0" fmla="*/ 0 w 992038"/>
              <a:gd name="connsiteY0" fmla="*/ 353683 h 353683"/>
              <a:gd name="connsiteX1" fmla="*/ 992038 w 992038"/>
              <a:gd name="connsiteY1" fmla="*/ 0 h 35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2038" h="353683">
                <a:moveTo>
                  <a:pt x="0" y="353683"/>
                </a:moveTo>
                <a:lnTo>
                  <a:pt x="992038" y="0"/>
                </a:ln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606337" y="1154118"/>
            <a:ext cx="10101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NOTICED!</a:t>
            </a:r>
            <a:endParaRPr lang="en-US" sz="11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77498" y="227292"/>
            <a:ext cx="10101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NOTICED!</a:t>
            </a:r>
            <a:endParaRPr lang="en-US" sz="11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462172" y="1940330"/>
            <a:ext cx="10101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NOTICED!</a:t>
            </a:r>
            <a:endParaRPr lang="en-US" sz="11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839191" y="2376665"/>
            <a:ext cx="10101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NOTICED!</a:t>
            </a:r>
            <a:endParaRPr lang="en-US" sz="11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375081" y="2891656"/>
            <a:ext cx="10101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NOTICED!</a:t>
            </a:r>
            <a:endParaRPr lang="en-US" sz="11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225713" y="102792"/>
            <a:ext cx="10101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NOTICED!</a:t>
            </a:r>
            <a:endParaRPr lang="en-US" sz="11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919843" y="714894"/>
            <a:ext cx="10101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NOTICED!</a:t>
            </a:r>
            <a:endParaRPr lang="en-US" sz="11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249277" y="1054995"/>
            <a:ext cx="10101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NOTICED!</a:t>
            </a:r>
            <a:endParaRPr lang="en-US" sz="11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883668" y="1622098"/>
            <a:ext cx="10101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NOTICED!</a:t>
            </a:r>
            <a:endParaRPr lang="en-US" sz="11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252519" y="1955931"/>
            <a:ext cx="10101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NOTICED!</a:t>
            </a:r>
            <a:endParaRPr lang="en-US" sz="1100" b="1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3648974" y="2242868"/>
            <a:ext cx="1414732" cy="396815"/>
          </a:xfrm>
          <a:custGeom>
            <a:avLst/>
            <a:gdLst>
              <a:gd name="connsiteX0" fmla="*/ 0 w 1414732"/>
              <a:gd name="connsiteY0" fmla="*/ 396815 h 396815"/>
              <a:gd name="connsiteX1" fmla="*/ 897147 w 1414732"/>
              <a:gd name="connsiteY1" fmla="*/ 103517 h 396815"/>
              <a:gd name="connsiteX2" fmla="*/ 1414732 w 1414732"/>
              <a:gd name="connsiteY2" fmla="*/ 0 h 39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4732" h="396815">
                <a:moveTo>
                  <a:pt x="0" y="396815"/>
                </a:moveTo>
                <a:cubicBezTo>
                  <a:pt x="330679" y="283234"/>
                  <a:pt x="661358" y="169653"/>
                  <a:pt x="897147" y="103517"/>
                </a:cubicBezTo>
                <a:cubicBezTo>
                  <a:pt x="1132936" y="37381"/>
                  <a:pt x="1414732" y="0"/>
                  <a:pt x="1414732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8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3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8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1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4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7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3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6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9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2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5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0" grpId="0"/>
      <p:bldP spid="24" grpId="0"/>
      <p:bldP spid="24" grpId="1"/>
      <p:bldP spid="41" grpId="0" animBg="1"/>
      <p:bldP spid="42" grpId="0" animBg="1"/>
      <p:bldP spid="43" grpId="0" animBg="1"/>
      <p:bldP spid="44" grpId="0" animBg="1"/>
      <p:bldP spid="45" grpId="0" animBg="1"/>
      <p:bldP spid="48" grpId="0" animBg="1"/>
      <p:bldP spid="52" grpId="0" animBg="1"/>
      <p:bldP spid="53" grpId="0" animBg="1"/>
      <p:bldP spid="55" grpId="0" animBg="1"/>
      <p:bldP spid="57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" y="-30578"/>
            <a:ext cx="12188947" cy="685628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22" y="1460058"/>
            <a:ext cx="2464956" cy="4382143"/>
          </a:xfrm>
          <a:prstGeom prst="rect">
            <a:avLst/>
          </a:prstGeom>
          <a:solidFill>
            <a:srgbClr val="287FC2"/>
          </a:solidFill>
        </p:spPr>
      </p:pic>
      <p:cxnSp>
        <p:nvCxnSpPr>
          <p:cNvPr id="108" name="Straight Arrow Connector 107"/>
          <p:cNvCxnSpPr>
            <a:stCxn id="52" idx="4"/>
            <a:endCxn id="22" idx="2"/>
          </p:cNvCxnSpPr>
          <p:nvPr/>
        </p:nvCxnSpPr>
        <p:spPr>
          <a:xfrm flipH="1">
            <a:off x="6096000" y="3072606"/>
            <a:ext cx="702669" cy="1585337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61" y="3934305"/>
            <a:ext cx="2199677" cy="723638"/>
          </a:xfrm>
          <a:prstGeom prst="rect">
            <a:avLst/>
          </a:prstGeom>
        </p:spPr>
      </p:pic>
      <p:sp>
        <p:nvSpPr>
          <p:cNvPr id="101" name="Rounded Rectangle 100"/>
          <p:cNvSpPr/>
          <p:nvPr/>
        </p:nvSpPr>
        <p:spPr>
          <a:xfrm>
            <a:off x="279008" y="234005"/>
            <a:ext cx="1021745" cy="1044341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35660" y="479960"/>
            <a:ext cx="40346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EVENTS</a:t>
            </a:r>
            <a:endParaRPr lang="en-US" sz="3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86" y="299758"/>
            <a:ext cx="884172" cy="91440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52873" y="955181"/>
            <a:ext cx="39456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Events View</a:t>
            </a:r>
            <a:endParaRPr lang="en-US" sz="15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44" y="1611682"/>
            <a:ext cx="463953" cy="641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20" y="2825875"/>
            <a:ext cx="390600" cy="390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44" y="3914518"/>
            <a:ext cx="463952" cy="408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23" y="5040883"/>
            <a:ext cx="443394" cy="43726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2119221" y="3216475"/>
            <a:ext cx="0" cy="698043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17548" y="2253383"/>
            <a:ext cx="701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8099" y="3219296"/>
            <a:ext cx="961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Group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845" y="4325894"/>
            <a:ext cx="1585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Business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9014" y="5480969"/>
            <a:ext cx="15502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Network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2119221" y="2253383"/>
            <a:ext cx="1" cy="572492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119221" y="4323073"/>
            <a:ext cx="0" cy="717810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2" idx="2"/>
          </p:cNvCxnSpPr>
          <p:nvPr/>
        </p:nvCxnSpPr>
        <p:spPr>
          <a:xfrm flipH="1">
            <a:off x="2441902" y="2972465"/>
            <a:ext cx="4256626" cy="1169437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44871" y="3404532"/>
            <a:ext cx="1247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elvetica LT" panose="02000503040000020004" pitchFamily="2" charset="0"/>
              </a:rPr>
              <a:t>Create an Event</a:t>
            </a:r>
            <a:endParaRPr lang="en-US" sz="1100" dirty="0">
              <a:latin typeface="Helvetica LT" panose="02000503040000020004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15" y="2726312"/>
            <a:ext cx="290898" cy="4023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90" y="3838253"/>
            <a:ext cx="290898" cy="4023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29" y="4728190"/>
            <a:ext cx="290898" cy="4023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22" y="5317281"/>
            <a:ext cx="290898" cy="4023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469" y="6113010"/>
            <a:ext cx="290898" cy="3975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754" y="6065255"/>
            <a:ext cx="290898" cy="397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673" y="5438799"/>
            <a:ext cx="290898" cy="40234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78" y="4323073"/>
            <a:ext cx="290898" cy="40234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394" y="1393642"/>
            <a:ext cx="290898" cy="4023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382" y="1751245"/>
            <a:ext cx="290898" cy="40234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655" y="3139117"/>
            <a:ext cx="290898" cy="40234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327" y="4290428"/>
            <a:ext cx="290898" cy="40234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985" y="5268873"/>
            <a:ext cx="290898" cy="40234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308" y="6100002"/>
            <a:ext cx="290898" cy="3975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798" y="5923223"/>
            <a:ext cx="290898" cy="3975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610" y="5908190"/>
            <a:ext cx="290898" cy="40234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40" y="5020571"/>
            <a:ext cx="290898" cy="402345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3820534" y="4012719"/>
            <a:ext cx="1262454" cy="453423"/>
          </a:xfrm>
          <a:custGeom>
            <a:avLst/>
            <a:gdLst>
              <a:gd name="connsiteX0" fmla="*/ 0 w 1075764"/>
              <a:gd name="connsiteY0" fmla="*/ 311000 h 311000"/>
              <a:gd name="connsiteX1" fmla="*/ 349623 w 1075764"/>
              <a:gd name="connsiteY1" fmla="*/ 33094 h 311000"/>
              <a:gd name="connsiteX2" fmla="*/ 1075764 w 1075764"/>
              <a:gd name="connsiteY2" fmla="*/ 6200 h 311000"/>
              <a:gd name="connsiteX0" fmla="*/ 0 w 1262454"/>
              <a:gd name="connsiteY0" fmla="*/ 459590 h 459590"/>
              <a:gd name="connsiteX1" fmla="*/ 536313 w 1262454"/>
              <a:gd name="connsiteY1" fmla="*/ 33094 h 459590"/>
              <a:gd name="connsiteX2" fmla="*/ 1262454 w 1262454"/>
              <a:gd name="connsiteY2" fmla="*/ 6200 h 459590"/>
              <a:gd name="connsiteX0" fmla="*/ 0 w 1262454"/>
              <a:gd name="connsiteY0" fmla="*/ 453423 h 453423"/>
              <a:gd name="connsiteX1" fmla="*/ 486783 w 1262454"/>
              <a:gd name="connsiteY1" fmla="*/ 99317 h 453423"/>
              <a:gd name="connsiteX2" fmla="*/ 1262454 w 1262454"/>
              <a:gd name="connsiteY2" fmla="*/ 33 h 45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2454" h="453423">
                <a:moveTo>
                  <a:pt x="0" y="453423"/>
                </a:moveTo>
                <a:cubicBezTo>
                  <a:pt x="85164" y="339870"/>
                  <a:pt x="307489" y="150117"/>
                  <a:pt x="486783" y="99317"/>
                </a:cubicBezTo>
                <a:cubicBezTo>
                  <a:pt x="666077" y="48517"/>
                  <a:pt x="1141431" y="-1461"/>
                  <a:pt x="1262454" y="33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629585" y="4209975"/>
            <a:ext cx="1399615" cy="942191"/>
          </a:xfrm>
          <a:custGeom>
            <a:avLst/>
            <a:gdLst>
              <a:gd name="connsiteX0" fmla="*/ 0 w 1380565"/>
              <a:gd name="connsiteY0" fmla="*/ 744071 h 744071"/>
              <a:gd name="connsiteX1" fmla="*/ 815789 w 1380565"/>
              <a:gd name="connsiteY1" fmla="*/ 161365 h 744071"/>
              <a:gd name="connsiteX2" fmla="*/ 1380565 w 1380565"/>
              <a:gd name="connsiteY2" fmla="*/ 0 h 744071"/>
              <a:gd name="connsiteX0" fmla="*/ 0 w 1399615"/>
              <a:gd name="connsiteY0" fmla="*/ 942191 h 942191"/>
              <a:gd name="connsiteX1" fmla="*/ 834839 w 1399615"/>
              <a:gd name="connsiteY1" fmla="*/ 161365 h 942191"/>
              <a:gd name="connsiteX2" fmla="*/ 1399615 w 1399615"/>
              <a:gd name="connsiteY2" fmla="*/ 0 h 942191"/>
              <a:gd name="connsiteX0" fmla="*/ 0 w 1399615"/>
              <a:gd name="connsiteY0" fmla="*/ 942191 h 942191"/>
              <a:gd name="connsiteX1" fmla="*/ 865319 w 1399615"/>
              <a:gd name="connsiteY1" fmla="*/ 245185 h 942191"/>
              <a:gd name="connsiteX2" fmla="*/ 1399615 w 1399615"/>
              <a:gd name="connsiteY2" fmla="*/ 0 h 942191"/>
              <a:gd name="connsiteX0" fmla="*/ 0 w 1399615"/>
              <a:gd name="connsiteY0" fmla="*/ 942191 h 942191"/>
              <a:gd name="connsiteX1" fmla="*/ 865319 w 1399615"/>
              <a:gd name="connsiteY1" fmla="*/ 245185 h 942191"/>
              <a:gd name="connsiteX2" fmla="*/ 1399615 w 1399615"/>
              <a:gd name="connsiteY2" fmla="*/ 0 h 942191"/>
              <a:gd name="connsiteX0" fmla="*/ 0 w 1399615"/>
              <a:gd name="connsiteY0" fmla="*/ 942191 h 942191"/>
              <a:gd name="connsiteX1" fmla="*/ 865319 w 1399615"/>
              <a:gd name="connsiteY1" fmla="*/ 245185 h 942191"/>
              <a:gd name="connsiteX2" fmla="*/ 1399615 w 1399615"/>
              <a:gd name="connsiteY2" fmla="*/ 0 h 942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9615" h="942191">
                <a:moveTo>
                  <a:pt x="0" y="942191"/>
                </a:moveTo>
                <a:cubicBezTo>
                  <a:pt x="494777" y="476624"/>
                  <a:pt x="642845" y="399677"/>
                  <a:pt x="865319" y="245185"/>
                </a:cubicBezTo>
                <a:cubicBezTo>
                  <a:pt x="1095413" y="121173"/>
                  <a:pt x="1232274" y="18676"/>
                  <a:pt x="1399615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157831" y="4335481"/>
            <a:ext cx="880334" cy="1040803"/>
          </a:xfrm>
          <a:custGeom>
            <a:avLst/>
            <a:gdLst>
              <a:gd name="connsiteX0" fmla="*/ 0 w 636494"/>
              <a:gd name="connsiteY0" fmla="*/ 690283 h 690283"/>
              <a:gd name="connsiteX1" fmla="*/ 206188 w 636494"/>
              <a:gd name="connsiteY1" fmla="*/ 233083 h 690283"/>
              <a:gd name="connsiteX2" fmla="*/ 636494 w 636494"/>
              <a:gd name="connsiteY2" fmla="*/ 0 h 690283"/>
              <a:gd name="connsiteX0" fmla="*/ 0 w 880334"/>
              <a:gd name="connsiteY0" fmla="*/ 1040803 h 1040803"/>
              <a:gd name="connsiteX1" fmla="*/ 450028 w 880334"/>
              <a:gd name="connsiteY1" fmla="*/ 233083 h 1040803"/>
              <a:gd name="connsiteX2" fmla="*/ 880334 w 880334"/>
              <a:gd name="connsiteY2" fmla="*/ 0 h 1040803"/>
              <a:gd name="connsiteX0" fmla="*/ 0 w 880334"/>
              <a:gd name="connsiteY0" fmla="*/ 1040803 h 1040803"/>
              <a:gd name="connsiteX1" fmla="*/ 301438 w 880334"/>
              <a:gd name="connsiteY1" fmla="*/ 404533 h 1040803"/>
              <a:gd name="connsiteX2" fmla="*/ 880334 w 880334"/>
              <a:gd name="connsiteY2" fmla="*/ 0 h 1040803"/>
              <a:gd name="connsiteX0" fmla="*/ 0 w 880334"/>
              <a:gd name="connsiteY0" fmla="*/ 1040803 h 1040803"/>
              <a:gd name="connsiteX1" fmla="*/ 347158 w 880334"/>
              <a:gd name="connsiteY1" fmla="*/ 396913 h 1040803"/>
              <a:gd name="connsiteX2" fmla="*/ 880334 w 880334"/>
              <a:gd name="connsiteY2" fmla="*/ 0 h 104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0334" h="1040803">
                <a:moveTo>
                  <a:pt x="0" y="1040803"/>
                </a:moveTo>
                <a:cubicBezTo>
                  <a:pt x="50053" y="869726"/>
                  <a:pt x="241076" y="511960"/>
                  <a:pt x="347158" y="396913"/>
                </a:cubicBezTo>
                <a:cubicBezTo>
                  <a:pt x="453240" y="281866"/>
                  <a:pt x="795169" y="59765"/>
                  <a:pt x="880334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575083" y="4460987"/>
            <a:ext cx="472046" cy="1416872"/>
          </a:xfrm>
          <a:custGeom>
            <a:avLst/>
            <a:gdLst>
              <a:gd name="connsiteX0" fmla="*/ 804 w 404215"/>
              <a:gd name="connsiteY0" fmla="*/ 1165412 h 1165412"/>
              <a:gd name="connsiteX1" fmla="*/ 63557 w 404215"/>
              <a:gd name="connsiteY1" fmla="*/ 493059 h 1165412"/>
              <a:gd name="connsiteX2" fmla="*/ 404215 w 404215"/>
              <a:gd name="connsiteY2" fmla="*/ 0 h 1165412"/>
              <a:gd name="connsiteX0" fmla="*/ 55 w 472046"/>
              <a:gd name="connsiteY0" fmla="*/ 1416872 h 1416872"/>
              <a:gd name="connsiteX1" fmla="*/ 131388 w 472046"/>
              <a:gd name="connsiteY1" fmla="*/ 493059 h 1416872"/>
              <a:gd name="connsiteX2" fmla="*/ 472046 w 472046"/>
              <a:gd name="connsiteY2" fmla="*/ 0 h 141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2046" h="1416872">
                <a:moveTo>
                  <a:pt x="55" y="1416872"/>
                </a:moveTo>
                <a:cubicBezTo>
                  <a:pt x="-2186" y="1177813"/>
                  <a:pt x="64153" y="687294"/>
                  <a:pt x="131388" y="493059"/>
                </a:cubicBezTo>
                <a:cubicBezTo>
                  <a:pt x="198623" y="298824"/>
                  <a:pt x="335334" y="149412"/>
                  <a:pt x="472046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5165390" y="4505811"/>
            <a:ext cx="119005" cy="1461844"/>
          </a:xfrm>
          <a:custGeom>
            <a:avLst/>
            <a:gdLst>
              <a:gd name="connsiteX0" fmla="*/ 140985 w 140985"/>
              <a:gd name="connsiteY0" fmla="*/ 923364 h 923364"/>
              <a:gd name="connsiteX1" fmla="*/ 6515 w 140985"/>
              <a:gd name="connsiteY1" fmla="*/ 439270 h 923364"/>
              <a:gd name="connsiteX2" fmla="*/ 33409 w 140985"/>
              <a:gd name="connsiteY2" fmla="*/ 0 h 923364"/>
              <a:gd name="connsiteX0" fmla="*/ 100345 w 100345"/>
              <a:gd name="connsiteY0" fmla="*/ 1461844 h 1461844"/>
              <a:gd name="connsiteX1" fmla="*/ 6515 w 100345"/>
              <a:gd name="connsiteY1" fmla="*/ 439270 h 1461844"/>
              <a:gd name="connsiteX2" fmla="*/ 33409 w 100345"/>
              <a:gd name="connsiteY2" fmla="*/ 0 h 1461844"/>
              <a:gd name="connsiteX0" fmla="*/ 100345 w 100345"/>
              <a:gd name="connsiteY0" fmla="*/ 1461844 h 1461844"/>
              <a:gd name="connsiteX1" fmla="*/ 6515 w 100345"/>
              <a:gd name="connsiteY1" fmla="*/ 439270 h 1461844"/>
              <a:gd name="connsiteX2" fmla="*/ 33409 w 100345"/>
              <a:gd name="connsiteY2" fmla="*/ 0 h 1461844"/>
              <a:gd name="connsiteX0" fmla="*/ 100345 w 100345"/>
              <a:gd name="connsiteY0" fmla="*/ 1461844 h 1461844"/>
              <a:gd name="connsiteX1" fmla="*/ 6515 w 100345"/>
              <a:gd name="connsiteY1" fmla="*/ 439270 h 1461844"/>
              <a:gd name="connsiteX2" fmla="*/ 33409 w 100345"/>
              <a:gd name="connsiteY2" fmla="*/ 0 h 1461844"/>
              <a:gd name="connsiteX0" fmla="*/ 113763 w 113763"/>
              <a:gd name="connsiteY0" fmla="*/ 1461844 h 1461844"/>
              <a:gd name="connsiteX1" fmla="*/ 4693 w 113763"/>
              <a:gd name="connsiteY1" fmla="*/ 484990 h 1461844"/>
              <a:gd name="connsiteX2" fmla="*/ 46827 w 113763"/>
              <a:gd name="connsiteY2" fmla="*/ 0 h 1461844"/>
              <a:gd name="connsiteX0" fmla="*/ 119005 w 119005"/>
              <a:gd name="connsiteY0" fmla="*/ 1461844 h 1461844"/>
              <a:gd name="connsiteX1" fmla="*/ 9935 w 119005"/>
              <a:gd name="connsiteY1" fmla="*/ 484990 h 1461844"/>
              <a:gd name="connsiteX2" fmla="*/ 52069 w 119005"/>
              <a:gd name="connsiteY2" fmla="*/ 0 h 146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005" h="1461844">
                <a:moveTo>
                  <a:pt x="119005" y="1461844"/>
                </a:moveTo>
                <a:cubicBezTo>
                  <a:pt x="75974" y="946224"/>
                  <a:pt x="27864" y="638884"/>
                  <a:pt x="9935" y="484990"/>
                </a:cubicBezTo>
                <a:cubicBezTo>
                  <a:pt x="-7994" y="331096"/>
                  <a:pt x="-5903" y="203648"/>
                  <a:pt x="52069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5746502" y="4613387"/>
            <a:ext cx="189329" cy="1294802"/>
          </a:xfrm>
          <a:custGeom>
            <a:avLst/>
            <a:gdLst>
              <a:gd name="connsiteX0" fmla="*/ 199398 w 199398"/>
              <a:gd name="connsiteY0" fmla="*/ 1147482 h 1147482"/>
              <a:gd name="connsiteX1" fmla="*/ 11139 w 199398"/>
              <a:gd name="connsiteY1" fmla="*/ 394447 h 1147482"/>
              <a:gd name="connsiteX2" fmla="*/ 38033 w 199398"/>
              <a:gd name="connsiteY2" fmla="*/ 0 h 1147482"/>
              <a:gd name="connsiteX0" fmla="*/ 144893 w 144893"/>
              <a:gd name="connsiteY0" fmla="*/ 964602 h 964602"/>
              <a:gd name="connsiteX1" fmla="*/ 7434 w 144893"/>
              <a:gd name="connsiteY1" fmla="*/ 394447 h 964602"/>
              <a:gd name="connsiteX2" fmla="*/ 34328 w 144893"/>
              <a:gd name="connsiteY2" fmla="*/ 0 h 964602"/>
              <a:gd name="connsiteX0" fmla="*/ 144893 w 144893"/>
              <a:gd name="connsiteY0" fmla="*/ 964602 h 964602"/>
              <a:gd name="connsiteX1" fmla="*/ 7434 w 144893"/>
              <a:gd name="connsiteY1" fmla="*/ 394447 h 964602"/>
              <a:gd name="connsiteX2" fmla="*/ 34328 w 144893"/>
              <a:gd name="connsiteY2" fmla="*/ 0 h 964602"/>
              <a:gd name="connsiteX0" fmla="*/ 205853 w 205853"/>
              <a:gd name="connsiteY0" fmla="*/ 1294802 h 1294802"/>
              <a:gd name="connsiteX1" fmla="*/ 7434 w 205853"/>
              <a:gd name="connsiteY1" fmla="*/ 394447 h 1294802"/>
              <a:gd name="connsiteX2" fmla="*/ 34328 w 205853"/>
              <a:gd name="connsiteY2" fmla="*/ 0 h 1294802"/>
              <a:gd name="connsiteX0" fmla="*/ 189329 w 189329"/>
              <a:gd name="connsiteY0" fmla="*/ 1294802 h 1294802"/>
              <a:gd name="connsiteX1" fmla="*/ 16310 w 189329"/>
              <a:gd name="connsiteY1" fmla="*/ 592567 h 1294802"/>
              <a:gd name="connsiteX2" fmla="*/ 17804 w 189329"/>
              <a:gd name="connsiteY2" fmla="*/ 0 h 129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329" h="1294802">
                <a:moveTo>
                  <a:pt x="189329" y="1294802"/>
                </a:moveTo>
                <a:cubicBezTo>
                  <a:pt x="149286" y="1125668"/>
                  <a:pt x="34737" y="753334"/>
                  <a:pt x="16310" y="592567"/>
                </a:cubicBezTo>
                <a:cubicBezTo>
                  <a:pt x="-2117" y="431800"/>
                  <a:pt x="-9090" y="101600"/>
                  <a:pt x="17804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6149788" y="4631316"/>
            <a:ext cx="437311" cy="1449892"/>
          </a:xfrm>
          <a:custGeom>
            <a:avLst/>
            <a:gdLst>
              <a:gd name="connsiteX0" fmla="*/ 304800 w 304800"/>
              <a:gd name="connsiteY0" fmla="*/ 860612 h 860612"/>
              <a:gd name="connsiteX1" fmla="*/ 170330 w 304800"/>
              <a:gd name="connsiteY1" fmla="*/ 394448 h 860612"/>
              <a:gd name="connsiteX2" fmla="*/ 0 w 304800"/>
              <a:gd name="connsiteY2" fmla="*/ 0 h 860612"/>
              <a:gd name="connsiteX0" fmla="*/ 436880 w 436880"/>
              <a:gd name="connsiteY0" fmla="*/ 1399092 h 1399092"/>
              <a:gd name="connsiteX1" fmla="*/ 170330 w 436880"/>
              <a:gd name="connsiteY1" fmla="*/ 394448 h 1399092"/>
              <a:gd name="connsiteX2" fmla="*/ 0 w 436880"/>
              <a:gd name="connsiteY2" fmla="*/ 0 h 1399092"/>
              <a:gd name="connsiteX0" fmla="*/ 436880 w 436880"/>
              <a:gd name="connsiteY0" fmla="*/ 1399092 h 1399092"/>
              <a:gd name="connsiteX1" fmla="*/ 261770 w 436880"/>
              <a:gd name="connsiteY1" fmla="*/ 684008 h 1399092"/>
              <a:gd name="connsiteX2" fmla="*/ 0 w 436880"/>
              <a:gd name="connsiteY2" fmla="*/ 0 h 1399092"/>
              <a:gd name="connsiteX0" fmla="*/ 436880 w 436880"/>
              <a:gd name="connsiteY0" fmla="*/ 1449892 h 1449892"/>
              <a:gd name="connsiteX1" fmla="*/ 261770 w 436880"/>
              <a:gd name="connsiteY1" fmla="*/ 684008 h 1449892"/>
              <a:gd name="connsiteX2" fmla="*/ 0 w 436880"/>
              <a:gd name="connsiteY2" fmla="*/ 0 h 1449892"/>
              <a:gd name="connsiteX0" fmla="*/ 436880 w 437311"/>
              <a:gd name="connsiteY0" fmla="*/ 1449892 h 1449892"/>
              <a:gd name="connsiteX1" fmla="*/ 261770 w 437311"/>
              <a:gd name="connsiteY1" fmla="*/ 684008 h 1449892"/>
              <a:gd name="connsiteX2" fmla="*/ 0 w 437311"/>
              <a:gd name="connsiteY2" fmla="*/ 0 h 144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7311" h="1449892">
                <a:moveTo>
                  <a:pt x="436880" y="1449892"/>
                </a:moveTo>
                <a:cubicBezTo>
                  <a:pt x="445845" y="1273287"/>
                  <a:pt x="312570" y="827443"/>
                  <a:pt x="261770" y="684008"/>
                </a:cubicBezTo>
                <a:cubicBezTo>
                  <a:pt x="210970" y="540573"/>
                  <a:pt x="59765" y="125506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6499412" y="4595458"/>
            <a:ext cx="723452" cy="1437341"/>
          </a:xfrm>
          <a:custGeom>
            <a:avLst/>
            <a:gdLst>
              <a:gd name="connsiteX0" fmla="*/ 708212 w 708212"/>
              <a:gd name="connsiteY0" fmla="*/ 1183341 h 1183341"/>
              <a:gd name="connsiteX1" fmla="*/ 304800 w 708212"/>
              <a:gd name="connsiteY1" fmla="*/ 268941 h 1183341"/>
              <a:gd name="connsiteX2" fmla="*/ 0 w 708212"/>
              <a:gd name="connsiteY2" fmla="*/ 0 h 1183341"/>
              <a:gd name="connsiteX0" fmla="*/ 723452 w 723452"/>
              <a:gd name="connsiteY0" fmla="*/ 1437341 h 1437341"/>
              <a:gd name="connsiteX1" fmla="*/ 304800 w 723452"/>
              <a:gd name="connsiteY1" fmla="*/ 268941 h 1437341"/>
              <a:gd name="connsiteX2" fmla="*/ 0 w 723452"/>
              <a:gd name="connsiteY2" fmla="*/ 0 h 1437341"/>
              <a:gd name="connsiteX0" fmla="*/ 723452 w 723452"/>
              <a:gd name="connsiteY0" fmla="*/ 1437341 h 1437341"/>
              <a:gd name="connsiteX1" fmla="*/ 304800 w 723452"/>
              <a:gd name="connsiteY1" fmla="*/ 268941 h 1437341"/>
              <a:gd name="connsiteX2" fmla="*/ 0 w 723452"/>
              <a:gd name="connsiteY2" fmla="*/ 0 h 143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452" h="1437341">
                <a:moveTo>
                  <a:pt x="723452" y="1437341"/>
                </a:moveTo>
                <a:cubicBezTo>
                  <a:pt x="646803" y="1017792"/>
                  <a:pt x="422835" y="466164"/>
                  <a:pt x="304800" y="268941"/>
                </a:cubicBezTo>
                <a:cubicBezTo>
                  <a:pt x="186765" y="71718"/>
                  <a:pt x="52294" y="41835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6808537" y="4618330"/>
            <a:ext cx="849182" cy="844923"/>
          </a:xfrm>
          <a:custGeom>
            <a:avLst/>
            <a:gdLst>
              <a:gd name="connsiteX0" fmla="*/ 555812 w 555812"/>
              <a:gd name="connsiteY0" fmla="*/ 654423 h 654423"/>
              <a:gd name="connsiteX1" fmla="*/ 331694 w 555812"/>
              <a:gd name="connsiteY1" fmla="*/ 179294 h 654423"/>
              <a:gd name="connsiteX2" fmla="*/ 0 w 555812"/>
              <a:gd name="connsiteY2" fmla="*/ 0 h 654423"/>
              <a:gd name="connsiteX0" fmla="*/ 814892 w 814892"/>
              <a:gd name="connsiteY0" fmla="*/ 635373 h 635373"/>
              <a:gd name="connsiteX1" fmla="*/ 590774 w 814892"/>
              <a:gd name="connsiteY1" fmla="*/ 160244 h 635373"/>
              <a:gd name="connsiteX2" fmla="*/ 0 w 814892"/>
              <a:gd name="connsiteY2" fmla="*/ 0 h 635373"/>
              <a:gd name="connsiteX0" fmla="*/ 814892 w 814892"/>
              <a:gd name="connsiteY0" fmla="*/ 635373 h 635373"/>
              <a:gd name="connsiteX1" fmla="*/ 442184 w 814892"/>
              <a:gd name="connsiteY1" fmla="*/ 278354 h 635373"/>
              <a:gd name="connsiteX2" fmla="*/ 0 w 814892"/>
              <a:gd name="connsiteY2" fmla="*/ 0 h 635373"/>
              <a:gd name="connsiteX0" fmla="*/ 814892 w 814892"/>
              <a:gd name="connsiteY0" fmla="*/ 635373 h 635373"/>
              <a:gd name="connsiteX1" fmla="*/ 442184 w 814892"/>
              <a:gd name="connsiteY1" fmla="*/ 278354 h 635373"/>
              <a:gd name="connsiteX2" fmla="*/ 0 w 814892"/>
              <a:gd name="connsiteY2" fmla="*/ 0 h 635373"/>
              <a:gd name="connsiteX0" fmla="*/ 814892 w 814892"/>
              <a:gd name="connsiteY0" fmla="*/ 635373 h 635373"/>
              <a:gd name="connsiteX1" fmla="*/ 423134 w 814892"/>
              <a:gd name="connsiteY1" fmla="*/ 354554 h 635373"/>
              <a:gd name="connsiteX2" fmla="*/ 0 w 814892"/>
              <a:gd name="connsiteY2" fmla="*/ 0 h 635373"/>
              <a:gd name="connsiteX0" fmla="*/ 814892 w 814892"/>
              <a:gd name="connsiteY0" fmla="*/ 635373 h 635373"/>
              <a:gd name="connsiteX1" fmla="*/ 423134 w 814892"/>
              <a:gd name="connsiteY1" fmla="*/ 354554 h 635373"/>
              <a:gd name="connsiteX2" fmla="*/ 0 w 814892"/>
              <a:gd name="connsiteY2" fmla="*/ 0 h 635373"/>
              <a:gd name="connsiteX0" fmla="*/ 788222 w 788222"/>
              <a:gd name="connsiteY0" fmla="*/ 703953 h 703953"/>
              <a:gd name="connsiteX1" fmla="*/ 423134 w 788222"/>
              <a:gd name="connsiteY1" fmla="*/ 354554 h 703953"/>
              <a:gd name="connsiteX2" fmla="*/ 0 w 788222"/>
              <a:gd name="connsiteY2" fmla="*/ 0 h 703953"/>
              <a:gd name="connsiteX0" fmla="*/ 788222 w 788222"/>
              <a:gd name="connsiteY0" fmla="*/ 703953 h 703953"/>
              <a:gd name="connsiteX1" fmla="*/ 423134 w 788222"/>
              <a:gd name="connsiteY1" fmla="*/ 354554 h 703953"/>
              <a:gd name="connsiteX2" fmla="*/ 0 w 788222"/>
              <a:gd name="connsiteY2" fmla="*/ 0 h 703953"/>
              <a:gd name="connsiteX0" fmla="*/ 788222 w 788222"/>
              <a:gd name="connsiteY0" fmla="*/ 703953 h 703953"/>
              <a:gd name="connsiteX1" fmla="*/ 289784 w 788222"/>
              <a:gd name="connsiteY1" fmla="*/ 190724 h 703953"/>
              <a:gd name="connsiteX2" fmla="*/ 0 w 788222"/>
              <a:gd name="connsiteY2" fmla="*/ 0 h 703953"/>
              <a:gd name="connsiteX0" fmla="*/ 788222 w 788222"/>
              <a:gd name="connsiteY0" fmla="*/ 703953 h 703953"/>
              <a:gd name="connsiteX1" fmla="*/ 289784 w 788222"/>
              <a:gd name="connsiteY1" fmla="*/ 190724 h 703953"/>
              <a:gd name="connsiteX2" fmla="*/ 0 w 788222"/>
              <a:gd name="connsiteY2" fmla="*/ 0 h 703953"/>
              <a:gd name="connsiteX0" fmla="*/ 849182 w 849182"/>
              <a:gd name="connsiteY0" fmla="*/ 844923 h 844923"/>
              <a:gd name="connsiteX1" fmla="*/ 350744 w 849182"/>
              <a:gd name="connsiteY1" fmla="*/ 331694 h 844923"/>
              <a:gd name="connsiteX2" fmla="*/ 0 w 849182"/>
              <a:gd name="connsiteY2" fmla="*/ 0 h 844923"/>
              <a:gd name="connsiteX0" fmla="*/ 849182 w 849182"/>
              <a:gd name="connsiteY0" fmla="*/ 844923 h 844923"/>
              <a:gd name="connsiteX1" fmla="*/ 396464 w 849182"/>
              <a:gd name="connsiteY1" fmla="*/ 339314 h 844923"/>
              <a:gd name="connsiteX2" fmla="*/ 0 w 849182"/>
              <a:gd name="connsiteY2" fmla="*/ 0 h 844923"/>
              <a:gd name="connsiteX0" fmla="*/ 849182 w 849182"/>
              <a:gd name="connsiteY0" fmla="*/ 844923 h 844923"/>
              <a:gd name="connsiteX1" fmla="*/ 396464 w 849182"/>
              <a:gd name="connsiteY1" fmla="*/ 339314 h 844923"/>
              <a:gd name="connsiteX2" fmla="*/ 0 w 849182"/>
              <a:gd name="connsiteY2" fmla="*/ 0 h 84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9182" h="844923">
                <a:moveTo>
                  <a:pt x="849182" y="844923"/>
                </a:moveTo>
                <a:cubicBezTo>
                  <a:pt x="707240" y="673323"/>
                  <a:pt x="538629" y="459814"/>
                  <a:pt x="396464" y="339314"/>
                </a:cubicBezTo>
                <a:cubicBezTo>
                  <a:pt x="303829" y="230244"/>
                  <a:pt x="0" y="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6969891" y="4615742"/>
            <a:ext cx="1405442" cy="757517"/>
          </a:xfrm>
          <a:custGeom>
            <a:avLst/>
            <a:gdLst>
              <a:gd name="connsiteX0" fmla="*/ 1317812 w 1317812"/>
              <a:gd name="connsiteY0" fmla="*/ 833717 h 833717"/>
              <a:gd name="connsiteX1" fmla="*/ 528917 w 1317812"/>
              <a:gd name="connsiteY1" fmla="*/ 188259 h 833717"/>
              <a:gd name="connsiteX2" fmla="*/ 0 w 1317812"/>
              <a:gd name="connsiteY2" fmla="*/ 0 h 833717"/>
              <a:gd name="connsiteX0" fmla="*/ 1405442 w 1405442"/>
              <a:gd name="connsiteY0" fmla="*/ 757517 h 757517"/>
              <a:gd name="connsiteX1" fmla="*/ 616547 w 1405442"/>
              <a:gd name="connsiteY1" fmla="*/ 112059 h 757517"/>
              <a:gd name="connsiteX2" fmla="*/ 0 w 1405442"/>
              <a:gd name="connsiteY2" fmla="*/ 0 h 757517"/>
              <a:gd name="connsiteX0" fmla="*/ 1405442 w 1405442"/>
              <a:gd name="connsiteY0" fmla="*/ 757517 h 757517"/>
              <a:gd name="connsiteX1" fmla="*/ 620357 w 1405442"/>
              <a:gd name="connsiteY1" fmla="*/ 211119 h 757517"/>
              <a:gd name="connsiteX2" fmla="*/ 0 w 1405442"/>
              <a:gd name="connsiteY2" fmla="*/ 0 h 757517"/>
              <a:gd name="connsiteX0" fmla="*/ 1405442 w 1405442"/>
              <a:gd name="connsiteY0" fmla="*/ 757517 h 757517"/>
              <a:gd name="connsiteX1" fmla="*/ 627977 w 1405442"/>
              <a:gd name="connsiteY1" fmla="*/ 241599 h 757517"/>
              <a:gd name="connsiteX2" fmla="*/ 0 w 1405442"/>
              <a:gd name="connsiteY2" fmla="*/ 0 h 757517"/>
              <a:gd name="connsiteX0" fmla="*/ 1405442 w 1405442"/>
              <a:gd name="connsiteY0" fmla="*/ 757517 h 757517"/>
              <a:gd name="connsiteX1" fmla="*/ 627977 w 1405442"/>
              <a:gd name="connsiteY1" fmla="*/ 241599 h 757517"/>
              <a:gd name="connsiteX2" fmla="*/ 0 w 1405442"/>
              <a:gd name="connsiteY2" fmla="*/ 0 h 757517"/>
              <a:gd name="connsiteX0" fmla="*/ 1405442 w 1405442"/>
              <a:gd name="connsiteY0" fmla="*/ 757517 h 757517"/>
              <a:gd name="connsiteX1" fmla="*/ 452717 w 1405442"/>
              <a:gd name="connsiteY1" fmla="*/ 169209 h 757517"/>
              <a:gd name="connsiteX2" fmla="*/ 0 w 1405442"/>
              <a:gd name="connsiteY2" fmla="*/ 0 h 757517"/>
              <a:gd name="connsiteX0" fmla="*/ 1405442 w 1405442"/>
              <a:gd name="connsiteY0" fmla="*/ 757517 h 757517"/>
              <a:gd name="connsiteX1" fmla="*/ 464147 w 1405442"/>
              <a:gd name="connsiteY1" fmla="*/ 161589 h 757517"/>
              <a:gd name="connsiteX2" fmla="*/ 0 w 1405442"/>
              <a:gd name="connsiteY2" fmla="*/ 0 h 757517"/>
              <a:gd name="connsiteX0" fmla="*/ 1405442 w 1405442"/>
              <a:gd name="connsiteY0" fmla="*/ 757517 h 757517"/>
              <a:gd name="connsiteX1" fmla="*/ 464147 w 1405442"/>
              <a:gd name="connsiteY1" fmla="*/ 161589 h 757517"/>
              <a:gd name="connsiteX2" fmla="*/ 0 w 1405442"/>
              <a:gd name="connsiteY2" fmla="*/ 0 h 757517"/>
              <a:gd name="connsiteX0" fmla="*/ 1405442 w 1405442"/>
              <a:gd name="connsiteY0" fmla="*/ 757517 h 757517"/>
              <a:gd name="connsiteX1" fmla="*/ 464147 w 1405442"/>
              <a:gd name="connsiteY1" fmla="*/ 161589 h 757517"/>
              <a:gd name="connsiteX2" fmla="*/ 0 w 1405442"/>
              <a:gd name="connsiteY2" fmla="*/ 0 h 75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5442" h="757517">
                <a:moveTo>
                  <a:pt x="1405442" y="757517"/>
                </a:moveTo>
                <a:cubicBezTo>
                  <a:pt x="1067472" y="523314"/>
                  <a:pt x="725692" y="281492"/>
                  <a:pt x="464147" y="161589"/>
                </a:cubicBezTo>
                <a:cubicBezTo>
                  <a:pt x="221652" y="41686"/>
                  <a:pt x="154641" y="24653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7126642" y="4561565"/>
            <a:ext cx="1079350" cy="294043"/>
          </a:xfrm>
          <a:custGeom>
            <a:avLst/>
            <a:gdLst>
              <a:gd name="connsiteX0" fmla="*/ 744070 w 744070"/>
              <a:gd name="connsiteY0" fmla="*/ 80683 h 80683"/>
              <a:gd name="connsiteX1" fmla="*/ 367553 w 744070"/>
              <a:gd name="connsiteY1" fmla="*/ 17930 h 80683"/>
              <a:gd name="connsiteX2" fmla="*/ 0 w 744070"/>
              <a:gd name="connsiteY2" fmla="*/ 0 h 80683"/>
              <a:gd name="connsiteX0" fmla="*/ 1079350 w 1079350"/>
              <a:gd name="connsiteY0" fmla="*/ 294043 h 294043"/>
              <a:gd name="connsiteX1" fmla="*/ 367553 w 1079350"/>
              <a:gd name="connsiteY1" fmla="*/ 17930 h 294043"/>
              <a:gd name="connsiteX2" fmla="*/ 0 w 1079350"/>
              <a:gd name="connsiteY2" fmla="*/ 0 h 294043"/>
              <a:gd name="connsiteX0" fmla="*/ 1079350 w 1079350"/>
              <a:gd name="connsiteY0" fmla="*/ 294043 h 294043"/>
              <a:gd name="connsiteX1" fmla="*/ 367553 w 1079350"/>
              <a:gd name="connsiteY1" fmla="*/ 17930 h 294043"/>
              <a:gd name="connsiteX2" fmla="*/ 0 w 1079350"/>
              <a:gd name="connsiteY2" fmla="*/ 0 h 294043"/>
              <a:gd name="connsiteX0" fmla="*/ 1079350 w 1079350"/>
              <a:gd name="connsiteY0" fmla="*/ 294043 h 294043"/>
              <a:gd name="connsiteX1" fmla="*/ 504713 w 1079350"/>
              <a:gd name="connsiteY1" fmla="*/ 63650 h 294043"/>
              <a:gd name="connsiteX2" fmla="*/ 0 w 1079350"/>
              <a:gd name="connsiteY2" fmla="*/ 0 h 294043"/>
              <a:gd name="connsiteX0" fmla="*/ 1079350 w 1079350"/>
              <a:gd name="connsiteY0" fmla="*/ 294043 h 294043"/>
              <a:gd name="connsiteX1" fmla="*/ 504713 w 1079350"/>
              <a:gd name="connsiteY1" fmla="*/ 63650 h 294043"/>
              <a:gd name="connsiteX2" fmla="*/ 0 w 1079350"/>
              <a:gd name="connsiteY2" fmla="*/ 0 h 294043"/>
              <a:gd name="connsiteX0" fmla="*/ 1079350 w 1079350"/>
              <a:gd name="connsiteY0" fmla="*/ 294043 h 294043"/>
              <a:gd name="connsiteX1" fmla="*/ 318023 w 1079350"/>
              <a:gd name="connsiteY1" fmla="*/ 29360 h 294043"/>
              <a:gd name="connsiteX2" fmla="*/ 0 w 1079350"/>
              <a:gd name="connsiteY2" fmla="*/ 0 h 29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9350" h="294043">
                <a:moveTo>
                  <a:pt x="1079350" y="294043"/>
                </a:moveTo>
                <a:cubicBezTo>
                  <a:pt x="743547" y="113180"/>
                  <a:pt x="442035" y="42807"/>
                  <a:pt x="318023" y="29360"/>
                </a:cubicBezTo>
                <a:cubicBezTo>
                  <a:pt x="194011" y="15913"/>
                  <a:pt x="0" y="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7151145" y="4355996"/>
            <a:ext cx="1766047" cy="117095"/>
          </a:xfrm>
          <a:custGeom>
            <a:avLst/>
            <a:gdLst>
              <a:gd name="connsiteX0" fmla="*/ 1766047 w 1766047"/>
              <a:gd name="connsiteY0" fmla="*/ 81236 h 117095"/>
              <a:gd name="connsiteX1" fmla="*/ 806824 w 1766047"/>
              <a:gd name="connsiteY1" fmla="*/ 554 h 117095"/>
              <a:gd name="connsiteX2" fmla="*/ 0 w 1766047"/>
              <a:gd name="connsiteY2" fmla="*/ 117095 h 11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6047" h="117095">
                <a:moveTo>
                  <a:pt x="1766047" y="81236"/>
                </a:moveTo>
                <a:cubicBezTo>
                  <a:pt x="1433606" y="37907"/>
                  <a:pt x="1101165" y="-5422"/>
                  <a:pt x="806824" y="554"/>
                </a:cubicBezTo>
                <a:cubicBezTo>
                  <a:pt x="512483" y="6530"/>
                  <a:pt x="128494" y="97672"/>
                  <a:pt x="0" y="117095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7159980" y="4036643"/>
            <a:ext cx="1086971" cy="354106"/>
          </a:xfrm>
          <a:custGeom>
            <a:avLst/>
            <a:gdLst>
              <a:gd name="connsiteX0" fmla="*/ 1050437 w 1050437"/>
              <a:gd name="connsiteY0" fmla="*/ 0 h 735106"/>
              <a:gd name="connsiteX1" fmla="*/ 512554 w 1050437"/>
              <a:gd name="connsiteY1" fmla="*/ 277906 h 735106"/>
              <a:gd name="connsiteX2" fmla="*/ 1566 w 1050437"/>
              <a:gd name="connsiteY2" fmla="*/ 735106 h 735106"/>
              <a:gd name="connsiteX0" fmla="*/ 1048871 w 1048871"/>
              <a:gd name="connsiteY0" fmla="*/ 0 h 735106"/>
              <a:gd name="connsiteX1" fmla="*/ 510988 w 1048871"/>
              <a:gd name="connsiteY1" fmla="*/ 277906 h 735106"/>
              <a:gd name="connsiteX2" fmla="*/ 0 w 1048871"/>
              <a:gd name="connsiteY2" fmla="*/ 735106 h 735106"/>
              <a:gd name="connsiteX0" fmla="*/ 1048871 w 1048871"/>
              <a:gd name="connsiteY0" fmla="*/ 0 h 735106"/>
              <a:gd name="connsiteX1" fmla="*/ 510988 w 1048871"/>
              <a:gd name="connsiteY1" fmla="*/ 277906 h 735106"/>
              <a:gd name="connsiteX2" fmla="*/ 0 w 1048871"/>
              <a:gd name="connsiteY2" fmla="*/ 735106 h 735106"/>
              <a:gd name="connsiteX0" fmla="*/ 1026011 w 1026011"/>
              <a:gd name="connsiteY0" fmla="*/ 0 h 693196"/>
              <a:gd name="connsiteX1" fmla="*/ 488128 w 1026011"/>
              <a:gd name="connsiteY1" fmla="*/ 277906 h 693196"/>
              <a:gd name="connsiteX2" fmla="*/ 0 w 1026011"/>
              <a:gd name="connsiteY2" fmla="*/ 693196 h 693196"/>
              <a:gd name="connsiteX0" fmla="*/ 1026011 w 1026011"/>
              <a:gd name="connsiteY0" fmla="*/ 0 h 693196"/>
              <a:gd name="connsiteX1" fmla="*/ 488128 w 1026011"/>
              <a:gd name="connsiteY1" fmla="*/ 277906 h 693196"/>
              <a:gd name="connsiteX2" fmla="*/ 0 w 1026011"/>
              <a:gd name="connsiteY2" fmla="*/ 693196 h 693196"/>
              <a:gd name="connsiteX0" fmla="*/ 1026011 w 1026011"/>
              <a:gd name="connsiteY0" fmla="*/ 0 h 693196"/>
              <a:gd name="connsiteX1" fmla="*/ 400498 w 1026011"/>
              <a:gd name="connsiteY1" fmla="*/ 338866 h 693196"/>
              <a:gd name="connsiteX2" fmla="*/ 0 w 1026011"/>
              <a:gd name="connsiteY2" fmla="*/ 693196 h 693196"/>
              <a:gd name="connsiteX0" fmla="*/ 1086971 w 1086971"/>
              <a:gd name="connsiteY0" fmla="*/ 0 h 491266"/>
              <a:gd name="connsiteX1" fmla="*/ 400498 w 1086971"/>
              <a:gd name="connsiteY1" fmla="*/ 136936 h 491266"/>
              <a:gd name="connsiteX2" fmla="*/ 0 w 1086971"/>
              <a:gd name="connsiteY2" fmla="*/ 491266 h 491266"/>
              <a:gd name="connsiteX0" fmla="*/ 1086971 w 1086971"/>
              <a:gd name="connsiteY0" fmla="*/ 0 h 491266"/>
              <a:gd name="connsiteX1" fmla="*/ 484318 w 1086971"/>
              <a:gd name="connsiteY1" fmla="*/ 235996 h 491266"/>
              <a:gd name="connsiteX2" fmla="*/ 0 w 1086971"/>
              <a:gd name="connsiteY2" fmla="*/ 491266 h 491266"/>
              <a:gd name="connsiteX0" fmla="*/ 1086971 w 1086971"/>
              <a:gd name="connsiteY0" fmla="*/ 0 h 491266"/>
              <a:gd name="connsiteX1" fmla="*/ 484318 w 1086971"/>
              <a:gd name="connsiteY1" fmla="*/ 235996 h 491266"/>
              <a:gd name="connsiteX2" fmla="*/ 0 w 1086971"/>
              <a:gd name="connsiteY2" fmla="*/ 491266 h 491266"/>
              <a:gd name="connsiteX0" fmla="*/ 1086971 w 1086971"/>
              <a:gd name="connsiteY0" fmla="*/ 0 h 491266"/>
              <a:gd name="connsiteX1" fmla="*/ 484318 w 1086971"/>
              <a:gd name="connsiteY1" fmla="*/ 235996 h 491266"/>
              <a:gd name="connsiteX2" fmla="*/ 0 w 1086971"/>
              <a:gd name="connsiteY2" fmla="*/ 491266 h 491266"/>
              <a:gd name="connsiteX0" fmla="*/ 1086971 w 1086971"/>
              <a:gd name="connsiteY0" fmla="*/ 0 h 491266"/>
              <a:gd name="connsiteX1" fmla="*/ 484318 w 1086971"/>
              <a:gd name="connsiteY1" fmla="*/ 235996 h 491266"/>
              <a:gd name="connsiteX2" fmla="*/ 0 w 1086971"/>
              <a:gd name="connsiteY2" fmla="*/ 491266 h 491266"/>
              <a:gd name="connsiteX0" fmla="*/ 1086971 w 1086971"/>
              <a:gd name="connsiteY0" fmla="*/ 0 h 491266"/>
              <a:gd name="connsiteX1" fmla="*/ 484318 w 1086971"/>
              <a:gd name="connsiteY1" fmla="*/ 235996 h 491266"/>
              <a:gd name="connsiteX2" fmla="*/ 0 w 1086971"/>
              <a:gd name="connsiteY2" fmla="*/ 491266 h 491266"/>
              <a:gd name="connsiteX0" fmla="*/ 1086971 w 1086971"/>
              <a:gd name="connsiteY0" fmla="*/ 0 h 491266"/>
              <a:gd name="connsiteX1" fmla="*/ 457648 w 1086971"/>
              <a:gd name="connsiteY1" fmla="*/ 239806 h 491266"/>
              <a:gd name="connsiteX2" fmla="*/ 0 w 1086971"/>
              <a:gd name="connsiteY2" fmla="*/ 491266 h 491266"/>
              <a:gd name="connsiteX0" fmla="*/ 1086971 w 1086971"/>
              <a:gd name="connsiteY0" fmla="*/ 0 h 354106"/>
              <a:gd name="connsiteX1" fmla="*/ 457648 w 1086971"/>
              <a:gd name="connsiteY1" fmla="*/ 102646 h 354106"/>
              <a:gd name="connsiteX2" fmla="*/ 0 w 1086971"/>
              <a:gd name="connsiteY2" fmla="*/ 354106 h 354106"/>
              <a:gd name="connsiteX0" fmla="*/ 1086971 w 1086971"/>
              <a:gd name="connsiteY0" fmla="*/ 0 h 354106"/>
              <a:gd name="connsiteX1" fmla="*/ 476698 w 1086971"/>
              <a:gd name="connsiteY1" fmla="*/ 129316 h 354106"/>
              <a:gd name="connsiteX2" fmla="*/ 0 w 1086971"/>
              <a:gd name="connsiteY2" fmla="*/ 354106 h 354106"/>
              <a:gd name="connsiteX0" fmla="*/ 1086971 w 1086971"/>
              <a:gd name="connsiteY0" fmla="*/ 0 h 354106"/>
              <a:gd name="connsiteX1" fmla="*/ 476698 w 1086971"/>
              <a:gd name="connsiteY1" fmla="*/ 129316 h 354106"/>
              <a:gd name="connsiteX2" fmla="*/ 0 w 1086971"/>
              <a:gd name="connsiteY2" fmla="*/ 354106 h 354106"/>
              <a:gd name="connsiteX0" fmla="*/ 1086971 w 1086971"/>
              <a:gd name="connsiteY0" fmla="*/ 0 h 354106"/>
              <a:gd name="connsiteX1" fmla="*/ 476698 w 1086971"/>
              <a:gd name="connsiteY1" fmla="*/ 129316 h 354106"/>
              <a:gd name="connsiteX2" fmla="*/ 0 w 1086971"/>
              <a:gd name="connsiteY2" fmla="*/ 354106 h 354106"/>
              <a:gd name="connsiteX0" fmla="*/ 1086971 w 1086971"/>
              <a:gd name="connsiteY0" fmla="*/ 0 h 354106"/>
              <a:gd name="connsiteX1" fmla="*/ 476698 w 1086971"/>
              <a:gd name="connsiteY1" fmla="*/ 129316 h 354106"/>
              <a:gd name="connsiteX2" fmla="*/ 0 w 1086971"/>
              <a:gd name="connsiteY2" fmla="*/ 354106 h 354106"/>
              <a:gd name="connsiteX0" fmla="*/ 1086971 w 1086971"/>
              <a:gd name="connsiteY0" fmla="*/ 0 h 354106"/>
              <a:gd name="connsiteX1" fmla="*/ 476698 w 1086971"/>
              <a:gd name="connsiteY1" fmla="*/ 129316 h 354106"/>
              <a:gd name="connsiteX2" fmla="*/ 0 w 1086971"/>
              <a:gd name="connsiteY2" fmla="*/ 354106 h 354106"/>
              <a:gd name="connsiteX0" fmla="*/ 1086971 w 1086971"/>
              <a:gd name="connsiteY0" fmla="*/ 0 h 354106"/>
              <a:gd name="connsiteX1" fmla="*/ 476698 w 1086971"/>
              <a:gd name="connsiteY1" fmla="*/ 129316 h 354106"/>
              <a:gd name="connsiteX2" fmla="*/ 0 w 1086971"/>
              <a:gd name="connsiteY2" fmla="*/ 354106 h 354106"/>
              <a:gd name="connsiteX0" fmla="*/ 1086971 w 1086971"/>
              <a:gd name="connsiteY0" fmla="*/ 0 h 354106"/>
              <a:gd name="connsiteX1" fmla="*/ 476698 w 1086971"/>
              <a:gd name="connsiteY1" fmla="*/ 129316 h 354106"/>
              <a:gd name="connsiteX2" fmla="*/ 0 w 1086971"/>
              <a:gd name="connsiteY2" fmla="*/ 354106 h 354106"/>
              <a:gd name="connsiteX0" fmla="*/ 1086971 w 1086971"/>
              <a:gd name="connsiteY0" fmla="*/ 0 h 354106"/>
              <a:gd name="connsiteX1" fmla="*/ 476698 w 1086971"/>
              <a:gd name="connsiteY1" fmla="*/ 129316 h 354106"/>
              <a:gd name="connsiteX2" fmla="*/ 0 w 1086971"/>
              <a:gd name="connsiteY2" fmla="*/ 354106 h 35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6971" h="354106">
                <a:moveTo>
                  <a:pt x="1086971" y="0"/>
                </a:moveTo>
                <a:cubicBezTo>
                  <a:pt x="894005" y="28164"/>
                  <a:pt x="899160" y="6798"/>
                  <a:pt x="476698" y="129316"/>
                </a:cubicBezTo>
                <a:cubicBezTo>
                  <a:pt x="305696" y="209924"/>
                  <a:pt x="234502" y="236743"/>
                  <a:pt x="0" y="354106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Freeform 61"/>
          <p:cNvSpPr/>
          <p:nvPr/>
        </p:nvSpPr>
        <p:spPr>
          <a:xfrm>
            <a:off x="7158973" y="3349098"/>
            <a:ext cx="1895363" cy="945777"/>
          </a:xfrm>
          <a:custGeom>
            <a:avLst/>
            <a:gdLst>
              <a:gd name="connsiteX0" fmla="*/ 1891553 w 1891553"/>
              <a:gd name="connsiteY0" fmla="*/ 0 h 1021977"/>
              <a:gd name="connsiteX1" fmla="*/ 1111624 w 1891553"/>
              <a:gd name="connsiteY1" fmla="*/ 188259 h 1021977"/>
              <a:gd name="connsiteX2" fmla="*/ 0 w 1891553"/>
              <a:gd name="connsiteY2" fmla="*/ 1021977 h 1021977"/>
              <a:gd name="connsiteX0" fmla="*/ 1876313 w 1876313"/>
              <a:gd name="connsiteY0" fmla="*/ 0 h 1082937"/>
              <a:gd name="connsiteX1" fmla="*/ 1096384 w 1876313"/>
              <a:gd name="connsiteY1" fmla="*/ 188259 h 1082937"/>
              <a:gd name="connsiteX2" fmla="*/ 0 w 1876313"/>
              <a:gd name="connsiteY2" fmla="*/ 1082937 h 1082937"/>
              <a:gd name="connsiteX0" fmla="*/ 1872503 w 1872503"/>
              <a:gd name="connsiteY0" fmla="*/ 0 h 1052457"/>
              <a:gd name="connsiteX1" fmla="*/ 1092574 w 1872503"/>
              <a:gd name="connsiteY1" fmla="*/ 188259 h 1052457"/>
              <a:gd name="connsiteX2" fmla="*/ 0 w 1872503"/>
              <a:gd name="connsiteY2" fmla="*/ 1052457 h 1052457"/>
              <a:gd name="connsiteX0" fmla="*/ 1872503 w 1872503"/>
              <a:gd name="connsiteY0" fmla="*/ 0 h 1052457"/>
              <a:gd name="connsiteX1" fmla="*/ 1092574 w 1872503"/>
              <a:gd name="connsiteY1" fmla="*/ 188259 h 1052457"/>
              <a:gd name="connsiteX2" fmla="*/ 0 w 1872503"/>
              <a:gd name="connsiteY2" fmla="*/ 1052457 h 1052457"/>
              <a:gd name="connsiteX0" fmla="*/ 1872503 w 1872503"/>
              <a:gd name="connsiteY0" fmla="*/ 0 h 1052457"/>
              <a:gd name="connsiteX1" fmla="*/ 1081144 w 1872503"/>
              <a:gd name="connsiteY1" fmla="*/ 367329 h 1052457"/>
              <a:gd name="connsiteX2" fmla="*/ 0 w 1872503"/>
              <a:gd name="connsiteY2" fmla="*/ 1052457 h 1052457"/>
              <a:gd name="connsiteX0" fmla="*/ 1872503 w 1872503"/>
              <a:gd name="connsiteY0" fmla="*/ 0 h 1052457"/>
              <a:gd name="connsiteX1" fmla="*/ 1081144 w 1872503"/>
              <a:gd name="connsiteY1" fmla="*/ 367329 h 1052457"/>
              <a:gd name="connsiteX2" fmla="*/ 0 w 1872503"/>
              <a:gd name="connsiteY2" fmla="*/ 1052457 h 1052457"/>
              <a:gd name="connsiteX0" fmla="*/ 1872503 w 1872503"/>
              <a:gd name="connsiteY0" fmla="*/ 0 h 1052457"/>
              <a:gd name="connsiteX1" fmla="*/ 684904 w 1872503"/>
              <a:gd name="connsiteY1" fmla="*/ 580689 h 1052457"/>
              <a:gd name="connsiteX2" fmla="*/ 0 w 1872503"/>
              <a:gd name="connsiteY2" fmla="*/ 1052457 h 1052457"/>
              <a:gd name="connsiteX0" fmla="*/ 1872503 w 1872503"/>
              <a:gd name="connsiteY0" fmla="*/ 0 h 1052457"/>
              <a:gd name="connsiteX1" fmla="*/ 684904 w 1872503"/>
              <a:gd name="connsiteY1" fmla="*/ 580689 h 1052457"/>
              <a:gd name="connsiteX2" fmla="*/ 0 w 1872503"/>
              <a:gd name="connsiteY2" fmla="*/ 1052457 h 1052457"/>
              <a:gd name="connsiteX0" fmla="*/ 1895363 w 1895363"/>
              <a:gd name="connsiteY0" fmla="*/ 0 h 945777"/>
              <a:gd name="connsiteX1" fmla="*/ 684904 w 1895363"/>
              <a:gd name="connsiteY1" fmla="*/ 474009 h 945777"/>
              <a:gd name="connsiteX2" fmla="*/ 0 w 1895363"/>
              <a:gd name="connsiteY2" fmla="*/ 945777 h 945777"/>
              <a:gd name="connsiteX0" fmla="*/ 1895363 w 1895363"/>
              <a:gd name="connsiteY0" fmla="*/ 0 h 945777"/>
              <a:gd name="connsiteX1" fmla="*/ 684904 w 1895363"/>
              <a:gd name="connsiteY1" fmla="*/ 474009 h 945777"/>
              <a:gd name="connsiteX2" fmla="*/ 0 w 1895363"/>
              <a:gd name="connsiteY2" fmla="*/ 945777 h 945777"/>
              <a:gd name="connsiteX0" fmla="*/ 1895363 w 1895363"/>
              <a:gd name="connsiteY0" fmla="*/ 0 h 945777"/>
              <a:gd name="connsiteX1" fmla="*/ 684904 w 1895363"/>
              <a:gd name="connsiteY1" fmla="*/ 474009 h 945777"/>
              <a:gd name="connsiteX2" fmla="*/ 0 w 1895363"/>
              <a:gd name="connsiteY2" fmla="*/ 945777 h 945777"/>
              <a:gd name="connsiteX0" fmla="*/ 1895363 w 1895363"/>
              <a:gd name="connsiteY0" fmla="*/ 0 h 945777"/>
              <a:gd name="connsiteX1" fmla="*/ 684904 w 1895363"/>
              <a:gd name="connsiteY1" fmla="*/ 474009 h 945777"/>
              <a:gd name="connsiteX2" fmla="*/ 0 w 1895363"/>
              <a:gd name="connsiteY2" fmla="*/ 945777 h 945777"/>
              <a:gd name="connsiteX0" fmla="*/ 1895363 w 1895363"/>
              <a:gd name="connsiteY0" fmla="*/ 0 h 945777"/>
              <a:gd name="connsiteX1" fmla="*/ 681094 w 1895363"/>
              <a:gd name="connsiteY1" fmla="*/ 454959 h 945777"/>
              <a:gd name="connsiteX2" fmla="*/ 0 w 1895363"/>
              <a:gd name="connsiteY2" fmla="*/ 945777 h 945777"/>
              <a:gd name="connsiteX0" fmla="*/ 1895363 w 1895363"/>
              <a:gd name="connsiteY0" fmla="*/ 0 h 945777"/>
              <a:gd name="connsiteX1" fmla="*/ 681094 w 1895363"/>
              <a:gd name="connsiteY1" fmla="*/ 454959 h 945777"/>
              <a:gd name="connsiteX2" fmla="*/ 0 w 1895363"/>
              <a:gd name="connsiteY2" fmla="*/ 945777 h 945777"/>
              <a:gd name="connsiteX0" fmla="*/ 1895363 w 1895363"/>
              <a:gd name="connsiteY0" fmla="*/ 0 h 945777"/>
              <a:gd name="connsiteX1" fmla="*/ 681094 w 1895363"/>
              <a:gd name="connsiteY1" fmla="*/ 454959 h 945777"/>
              <a:gd name="connsiteX2" fmla="*/ 0 w 1895363"/>
              <a:gd name="connsiteY2" fmla="*/ 945777 h 945777"/>
              <a:gd name="connsiteX0" fmla="*/ 1895363 w 1895363"/>
              <a:gd name="connsiteY0" fmla="*/ 0 h 945777"/>
              <a:gd name="connsiteX1" fmla="*/ 681094 w 1895363"/>
              <a:gd name="connsiteY1" fmla="*/ 454959 h 945777"/>
              <a:gd name="connsiteX2" fmla="*/ 0 w 1895363"/>
              <a:gd name="connsiteY2" fmla="*/ 945777 h 945777"/>
              <a:gd name="connsiteX0" fmla="*/ 1895363 w 1895363"/>
              <a:gd name="connsiteY0" fmla="*/ 0 h 945777"/>
              <a:gd name="connsiteX1" fmla="*/ 692524 w 1895363"/>
              <a:gd name="connsiteY1" fmla="*/ 474009 h 945777"/>
              <a:gd name="connsiteX2" fmla="*/ 0 w 1895363"/>
              <a:gd name="connsiteY2" fmla="*/ 945777 h 945777"/>
              <a:gd name="connsiteX0" fmla="*/ 1895363 w 1895363"/>
              <a:gd name="connsiteY0" fmla="*/ 0 h 945777"/>
              <a:gd name="connsiteX1" fmla="*/ 692524 w 1895363"/>
              <a:gd name="connsiteY1" fmla="*/ 474009 h 945777"/>
              <a:gd name="connsiteX2" fmla="*/ 0 w 1895363"/>
              <a:gd name="connsiteY2" fmla="*/ 945777 h 945777"/>
              <a:gd name="connsiteX0" fmla="*/ 1895363 w 1895363"/>
              <a:gd name="connsiteY0" fmla="*/ 0 h 945777"/>
              <a:gd name="connsiteX1" fmla="*/ 692524 w 1895363"/>
              <a:gd name="connsiteY1" fmla="*/ 474009 h 945777"/>
              <a:gd name="connsiteX2" fmla="*/ 0 w 1895363"/>
              <a:gd name="connsiteY2" fmla="*/ 945777 h 945777"/>
              <a:gd name="connsiteX0" fmla="*/ 1895363 w 1895363"/>
              <a:gd name="connsiteY0" fmla="*/ 0 h 945777"/>
              <a:gd name="connsiteX1" fmla="*/ 692524 w 1895363"/>
              <a:gd name="connsiteY1" fmla="*/ 474009 h 945777"/>
              <a:gd name="connsiteX2" fmla="*/ 0 w 1895363"/>
              <a:gd name="connsiteY2" fmla="*/ 945777 h 945777"/>
              <a:gd name="connsiteX0" fmla="*/ 1895363 w 1895363"/>
              <a:gd name="connsiteY0" fmla="*/ 0 h 945777"/>
              <a:gd name="connsiteX1" fmla="*/ 692524 w 1895363"/>
              <a:gd name="connsiteY1" fmla="*/ 474009 h 945777"/>
              <a:gd name="connsiteX2" fmla="*/ 0 w 1895363"/>
              <a:gd name="connsiteY2" fmla="*/ 945777 h 945777"/>
              <a:gd name="connsiteX0" fmla="*/ 1895363 w 1895363"/>
              <a:gd name="connsiteY0" fmla="*/ 0 h 945777"/>
              <a:gd name="connsiteX1" fmla="*/ 692524 w 1895363"/>
              <a:gd name="connsiteY1" fmla="*/ 474009 h 945777"/>
              <a:gd name="connsiteX2" fmla="*/ 0 w 1895363"/>
              <a:gd name="connsiteY2" fmla="*/ 945777 h 945777"/>
              <a:gd name="connsiteX0" fmla="*/ 1895363 w 1895363"/>
              <a:gd name="connsiteY0" fmla="*/ 0 h 945777"/>
              <a:gd name="connsiteX1" fmla="*/ 692524 w 1895363"/>
              <a:gd name="connsiteY1" fmla="*/ 474009 h 945777"/>
              <a:gd name="connsiteX2" fmla="*/ 0 w 1895363"/>
              <a:gd name="connsiteY2" fmla="*/ 945777 h 94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5363" h="945777">
                <a:moveTo>
                  <a:pt x="1895363" y="0"/>
                </a:moveTo>
                <a:cubicBezTo>
                  <a:pt x="1259168" y="188035"/>
                  <a:pt x="1007783" y="303680"/>
                  <a:pt x="692524" y="474009"/>
                </a:cubicBezTo>
                <a:cubicBezTo>
                  <a:pt x="373455" y="671008"/>
                  <a:pt x="299122" y="713142"/>
                  <a:pt x="0" y="945777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7158973" y="2928860"/>
            <a:ext cx="1464385" cy="1260214"/>
          </a:xfrm>
          <a:custGeom>
            <a:avLst/>
            <a:gdLst>
              <a:gd name="connsiteX0" fmla="*/ 1228165 w 1228165"/>
              <a:gd name="connsiteY0" fmla="*/ 0 h 1568824"/>
              <a:gd name="connsiteX1" fmla="*/ 510988 w 1228165"/>
              <a:gd name="connsiteY1" fmla="*/ 806824 h 1568824"/>
              <a:gd name="connsiteX2" fmla="*/ 0 w 1228165"/>
              <a:gd name="connsiteY2" fmla="*/ 1568824 h 1568824"/>
              <a:gd name="connsiteX0" fmla="*/ 1464385 w 1464385"/>
              <a:gd name="connsiteY0" fmla="*/ 0 h 1260214"/>
              <a:gd name="connsiteX1" fmla="*/ 510988 w 1464385"/>
              <a:gd name="connsiteY1" fmla="*/ 498214 h 1260214"/>
              <a:gd name="connsiteX2" fmla="*/ 0 w 1464385"/>
              <a:gd name="connsiteY2" fmla="*/ 1260214 h 1260214"/>
              <a:gd name="connsiteX0" fmla="*/ 1464385 w 1464385"/>
              <a:gd name="connsiteY0" fmla="*/ 0 h 1260214"/>
              <a:gd name="connsiteX1" fmla="*/ 510988 w 1464385"/>
              <a:gd name="connsiteY1" fmla="*/ 498214 h 1260214"/>
              <a:gd name="connsiteX2" fmla="*/ 0 w 1464385"/>
              <a:gd name="connsiteY2" fmla="*/ 1260214 h 1260214"/>
              <a:gd name="connsiteX0" fmla="*/ 1464385 w 1464385"/>
              <a:gd name="connsiteY0" fmla="*/ 0 h 1260214"/>
              <a:gd name="connsiteX1" fmla="*/ 693868 w 1464385"/>
              <a:gd name="connsiteY1" fmla="*/ 604894 h 1260214"/>
              <a:gd name="connsiteX2" fmla="*/ 0 w 1464385"/>
              <a:gd name="connsiteY2" fmla="*/ 1260214 h 1260214"/>
              <a:gd name="connsiteX0" fmla="*/ 1464385 w 1464385"/>
              <a:gd name="connsiteY0" fmla="*/ 0 h 1260214"/>
              <a:gd name="connsiteX1" fmla="*/ 693868 w 1464385"/>
              <a:gd name="connsiteY1" fmla="*/ 604894 h 1260214"/>
              <a:gd name="connsiteX2" fmla="*/ 0 w 1464385"/>
              <a:gd name="connsiteY2" fmla="*/ 1260214 h 1260214"/>
              <a:gd name="connsiteX0" fmla="*/ 1464385 w 1464385"/>
              <a:gd name="connsiteY0" fmla="*/ 0 h 1260214"/>
              <a:gd name="connsiteX1" fmla="*/ 678628 w 1464385"/>
              <a:gd name="connsiteY1" fmla="*/ 616324 h 1260214"/>
              <a:gd name="connsiteX2" fmla="*/ 0 w 1464385"/>
              <a:gd name="connsiteY2" fmla="*/ 1260214 h 1260214"/>
              <a:gd name="connsiteX0" fmla="*/ 1464385 w 1464385"/>
              <a:gd name="connsiteY0" fmla="*/ 0 h 1260214"/>
              <a:gd name="connsiteX1" fmla="*/ 678628 w 1464385"/>
              <a:gd name="connsiteY1" fmla="*/ 616324 h 1260214"/>
              <a:gd name="connsiteX2" fmla="*/ 0 w 1464385"/>
              <a:gd name="connsiteY2" fmla="*/ 1260214 h 1260214"/>
              <a:gd name="connsiteX0" fmla="*/ 1464385 w 1464385"/>
              <a:gd name="connsiteY0" fmla="*/ 0 h 1260214"/>
              <a:gd name="connsiteX1" fmla="*/ 678628 w 1464385"/>
              <a:gd name="connsiteY1" fmla="*/ 616324 h 1260214"/>
              <a:gd name="connsiteX2" fmla="*/ 0 w 1464385"/>
              <a:gd name="connsiteY2" fmla="*/ 1260214 h 1260214"/>
              <a:gd name="connsiteX0" fmla="*/ 1464385 w 1464385"/>
              <a:gd name="connsiteY0" fmla="*/ 0 h 1260214"/>
              <a:gd name="connsiteX1" fmla="*/ 678628 w 1464385"/>
              <a:gd name="connsiteY1" fmla="*/ 616324 h 1260214"/>
              <a:gd name="connsiteX2" fmla="*/ 0 w 1464385"/>
              <a:gd name="connsiteY2" fmla="*/ 1260214 h 1260214"/>
              <a:gd name="connsiteX0" fmla="*/ 1464385 w 1464385"/>
              <a:gd name="connsiteY0" fmla="*/ 0 h 1260214"/>
              <a:gd name="connsiteX1" fmla="*/ 678628 w 1464385"/>
              <a:gd name="connsiteY1" fmla="*/ 616324 h 1260214"/>
              <a:gd name="connsiteX2" fmla="*/ 0 w 1464385"/>
              <a:gd name="connsiteY2" fmla="*/ 1260214 h 12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4385" h="1260214">
                <a:moveTo>
                  <a:pt x="1464385" y="0"/>
                </a:moveTo>
                <a:cubicBezTo>
                  <a:pt x="1219573" y="158376"/>
                  <a:pt x="1009052" y="324373"/>
                  <a:pt x="678628" y="616324"/>
                </a:cubicBezTo>
                <a:cubicBezTo>
                  <a:pt x="298674" y="961615"/>
                  <a:pt x="115122" y="1143822"/>
                  <a:pt x="0" y="1260214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7133600" y="1915215"/>
            <a:ext cx="1891553" cy="2187389"/>
          </a:xfrm>
          <a:custGeom>
            <a:avLst/>
            <a:gdLst>
              <a:gd name="connsiteX0" fmla="*/ 1891553 w 1891553"/>
              <a:gd name="connsiteY0" fmla="*/ 0 h 2187389"/>
              <a:gd name="connsiteX1" fmla="*/ 977153 w 1891553"/>
              <a:gd name="connsiteY1" fmla="*/ 681318 h 2187389"/>
              <a:gd name="connsiteX2" fmla="*/ 0 w 1891553"/>
              <a:gd name="connsiteY2" fmla="*/ 2187389 h 218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1553" h="2187389">
                <a:moveTo>
                  <a:pt x="1891553" y="0"/>
                </a:moveTo>
                <a:cubicBezTo>
                  <a:pt x="1591982" y="158376"/>
                  <a:pt x="1292412" y="316753"/>
                  <a:pt x="977153" y="681318"/>
                </a:cubicBezTo>
                <a:cubicBezTo>
                  <a:pt x="661894" y="1045883"/>
                  <a:pt x="330947" y="1616636"/>
                  <a:pt x="0" y="2187389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7143170" y="1536709"/>
            <a:ext cx="1120589" cy="2447365"/>
          </a:xfrm>
          <a:custGeom>
            <a:avLst/>
            <a:gdLst>
              <a:gd name="connsiteX0" fmla="*/ 1120589 w 1120589"/>
              <a:gd name="connsiteY0" fmla="*/ 0 h 2447365"/>
              <a:gd name="connsiteX1" fmla="*/ 475130 w 1120589"/>
              <a:gd name="connsiteY1" fmla="*/ 923365 h 2447365"/>
              <a:gd name="connsiteX2" fmla="*/ 0 w 1120589"/>
              <a:gd name="connsiteY2" fmla="*/ 2447365 h 244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0589" h="2447365">
                <a:moveTo>
                  <a:pt x="1120589" y="0"/>
                </a:moveTo>
                <a:cubicBezTo>
                  <a:pt x="891242" y="257735"/>
                  <a:pt x="661895" y="515471"/>
                  <a:pt x="475130" y="923365"/>
                </a:cubicBezTo>
                <a:cubicBezTo>
                  <a:pt x="288365" y="1331259"/>
                  <a:pt x="144182" y="1889312"/>
                  <a:pt x="0" y="2447365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/>
          <p:cNvGrpSpPr/>
          <p:nvPr/>
        </p:nvGrpSpPr>
        <p:grpSpPr>
          <a:xfrm>
            <a:off x="2490948" y="1405595"/>
            <a:ext cx="7934838" cy="5404595"/>
            <a:chOff x="2490948" y="1911055"/>
            <a:chExt cx="7934838" cy="5404595"/>
          </a:xfrm>
        </p:grpSpPr>
        <p:sp>
          <p:nvSpPr>
            <p:cNvPr id="67" name="TextBox 66"/>
            <p:cNvSpPr txBox="1"/>
            <p:nvPr/>
          </p:nvSpPr>
          <p:spPr>
            <a:xfrm>
              <a:off x="2675188" y="4874831"/>
              <a:ext cx="1129798" cy="26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  <a:latin typeface="Helvetica LT" panose="02000503040000020004" pitchFamily="2" charset="0"/>
                </a:rPr>
                <a:t>Notification!</a:t>
              </a:r>
              <a:endParaRPr lang="en-US" sz="1100" dirty="0">
                <a:solidFill>
                  <a:srgbClr val="FF000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109695" y="6037545"/>
              <a:ext cx="1129798" cy="26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  <a:latin typeface="Helvetica LT" panose="02000503040000020004" pitchFamily="2" charset="0"/>
                </a:rPr>
                <a:t>Notification!</a:t>
              </a:r>
              <a:endParaRPr lang="en-US" sz="1100" dirty="0">
                <a:solidFill>
                  <a:srgbClr val="FF000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490948" y="5537917"/>
              <a:ext cx="1129798" cy="26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  <a:latin typeface="Helvetica LT" panose="02000503040000020004" pitchFamily="2" charset="0"/>
                </a:rPr>
                <a:t>Notification!</a:t>
              </a:r>
              <a:endParaRPr lang="en-US" sz="1100" dirty="0">
                <a:solidFill>
                  <a:srgbClr val="FF000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55078" y="6502426"/>
              <a:ext cx="1129798" cy="26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  <a:latin typeface="Helvetica LT" panose="02000503040000020004" pitchFamily="2" charset="0"/>
                </a:rPr>
                <a:t>Notification!</a:t>
              </a:r>
              <a:endParaRPr lang="en-US" sz="1100" dirty="0">
                <a:solidFill>
                  <a:srgbClr val="FF000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33268" y="6970638"/>
              <a:ext cx="1129798" cy="26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  <a:latin typeface="Helvetica LT" panose="02000503040000020004" pitchFamily="2" charset="0"/>
                </a:rPr>
                <a:t>Notification!</a:t>
              </a:r>
              <a:endParaRPr lang="en-US" sz="1100" dirty="0">
                <a:solidFill>
                  <a:srgbClr val="FF000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603040" y="6818275"/>
              <a:ext cx="1129798" cy="26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  <a:latin typeface="Helvetica LT" panose="02000503040000020004" pitchFamily="2" charset="0"/>
                </a:rPr>
                <a:t>Notification!</a:t>
              </a:r>
              <a:endParaRPr lang="en-US" sz="1100" dirty="0">
                <a:solidFill>
                  <a:srgbClr val="FF000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14002" y="7049734"/>
              <a:ext cx="1129798" cy="26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  <a:latin typeface="Helvetica LT" panose="02000503040000020004" pitchFamily="2" charset="0"/>
                </a:rPr>
                <a:t>Notification!</a:t>
              </a:r>
              <a:endParaRPr lang="en-US" sz="1100" dirty="0">
                <a:solidFill>
                  <a:srgbClr val="FF000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394601" y="6709483"/>
              <a:ext cx="1129798" cy="26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  <a:latin typeface="Helvetica LT" panose="02000503040000020004" pitchFamily="2" charset="0"/>
                </a:rPr>
                <a:t>Notification!</a:t>
              </a:r>
              <a:endParaRPr lang="en-US" sz="1100" dirty="0">
                <a:solidFill>
                  <a:srgbClr val="FF000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498853" y="6212563"/>
              <a:ext cx="1129798" cy="26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  <a:latin typeface="Helvetica LT" panose="02000503040000020004" pitchFamily="2" charset="0"/>
                </a:rPr>
                <a:t>Notification!</a:t>
              </a:r>
              <a:endParaRPr lang="en-US" sz="1100" dirty="0">
                <a:solidFill>
                  <a:srgbClr val="FF000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609095" y="5850650"/>
              <a:ext cx="1129798" cy="26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  <a:latin typeface="Helvetica LT" panose="02000503040000020004" pitchFamily="2" charset="0"/>
                </a:rPr>
                <a:t>Notification!</a:t>
              </a:r>
              <a:endParaRPr lang="en-US" sz="1100" dirty="0">
                <a:solidFill>
                  <a:srgbClr val="FF000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457986" y="5295398"/>
              <a:ext cx="1129798" cy="26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  <a:latin typeface="Helvetica LT" panose="02000503040000020004" pitchFamily="2" charset="0"/>
                </a:rPr>
                <a:t>Notification!</a:t>
              </a:r>
              <a:endParaRPr lang="en-US" sz="1100" dirty="0">
                <a:solidFill>
                  <a:srgbClr val="FF000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9115528" y="4855286"/>
              <a:ext cx="1129798" cy="26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  <a:latin typeface="Helvetica LT" panose="02000503040000020004" pitchFamily="2" charset="0"/>
                </a:rPr>
                <a:t>Notification!</a:t>
              </a:r>
              <a:endParaRPr lang="en-US" sz="1100" dirty="0">
                <a:solidFill>
                  <a:srgbClr val="FF000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497551" y="4077797"/>
              <a:ext cx="1129798" cy="26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  <a:latin typeface="Helvetica LT" panose="02000503040000020004" pitchFamily="2" charset="0"/>
                </a:rPr>
                <a:t>Notification!</a:t>
              </a:r>
              <a:endParaRPr lang="en-US" sz="1100" dirty="0">
                <a:solidFill>
                  <a:srgbClr val="FF000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9295988" y="3681775"/>
              <a:ext cx="1129798" cy="26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  <a:latin typeface="Helvetica LT" panose="02000503040000020004" pitchFamily="2" charset="0"/>
                </a:rPr>
                <a:t>Notification!</a:t>
              </a:r>
              <a:endParaRPr lang="en-US" sz="1100" dirty="0">
                <a:solidFill>
                  <a:srgbClr val="FF000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846107" y="3240967"/>
              <a:ext cx="1129798" cy="26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  <a:latin typeface="Helvetica LT" panose="02000503040000020004" pitchFamily="2" charset="0"/>
                </a:rPr>
                <a:t>Notification!</a:t>
              </a:r>
              <a:endParaRPr lang="en-US" sz="1100" dirty="0">
                <a:solidFill>
                  <a:srgbClr val="FF000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275904" y="2378803"/>
              <a:ext cx="1129798" cy="26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  <a:latin typeface="Helvetica LT" panose="02000503040000020004" pitchFamily="2" charset="0"/>
                </a:rPr>
                <a:t>Notification!</a:t>
              </a:r>
              <a:endParaRPr lang="en-US" sz="1100" dirty="0">
                <a:solidFill>
                  <a:srgbClr val="FF000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481704" y="1911055"/>
              <a:ext cx="1129798" cy="26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  <a:latin typeface="Helvetica LT" panose="02000503040000020004" pitchFamily="2" charset="0"/>
                </a:rPr>
                <a:t>Notification!</a:t>
              </a:r>
              <a:endParaRPr lang="en-US" sz="1100" dirty="0">
                <a:solidFill>
                  <a:srgbClr val="FF0000"/>
                </a:solidFill>
                <a:latin typeface="Helvetica LT" panose="02000503040000020004" pitchFamily="2" charset="0"/>
              </a:endParaRPr>
            </a:p>
          </p:txBody>
        </p:sp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556" y="4692774"/>
            <a:ext cx="1097555" cy="215726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656580" y="2873928"/>
            <a:ext cx="306645" cy="200055"/>
            <a:chOff x="6656580" y="2873928"/>
            <a:chExt cx="306645" cy="200055"/>
          </a:xfrm>
        </p:grpSpPr>
        <p:sp>
          <p:nvSpPr>
            <p:cNvPr id="2" name="Oval 1"/>
            <p:cNvSpPr/>
            <p:nvPr/>
          </p:nvSpPr>
          <p:spPr>
            <a:xfrm>
              <a:off x="6739390" y="2915198"/>
              <a:ext cx="117517" cy="117517"/>
            </a:xfrm>
            <a:prstGeom prst="ellipse">
              <a:avLst/>
            </a:prstGeom>
            <a:solidFill>
              <a:srgbClr val="287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656580" y="2873928"/>
              <a:ext cx="30664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>
                  <a:solidFill>
                    <a:schemeClr val="bg1"/>
                  </a:solidFill>
                  <a:latin typeface="Helvetica LT" panose="02000503040000020004" pitchFamily="2" charset="0"/>
                </a:rPr>
                <a:t>30</a:t>
              </a:r>
              <a:endParaRPr lang="en-US" sz="700" dirty="0">
                <a:solidFill>
                  <a:schemeClr val="bg1"/>
                </a:solidFill>
                <a:latin typeface="Helvetica LT" panose="02000503040000020004" pitchFamily="2" charset="0"/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3882484" y="3879060"/>
            <a:ext cx="1129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Helvetica LT" panose="02000503040000020004" pitchFamily="2" charset="0"/>
              </a:rPr>
              <a:t>Join the event</a:t>
            </a:r>
            <a:endParaRPr lang="en-US" sz="800" dirty="0">
              <a:latin typeface="Helvetica LT" panose="02000503040000020004" pitchFamily="2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870536" y="4451707"/>
            <a:ext cx="1129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Helvetica LT" panose="02000503040000020004" pitchFamily="2" charset="0"/>
              </a:rPr>
              <a:t>Join the event</a:t>
            </a:r>
            <a:endParaRPr lang="en-US" sz="800" dirty="0">
              <a:latin typeface="Helvetica LT" panose="02000503040000020004" pitchFamily="2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774945" y="5045369"/>
            <a:ext cx="1129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Helvetica LT" panose="02000503040000020004" pitchFamily="2" charset="0"/>
              </a:rPr>
              <a:t>Join the event</a:t>
            </a:r>
            <a:endParaRPr lang="en-US" sz="800" dirty="0">
              <a:latin typeface="Helvetica LT" panose="02000503040000020004" pitchFamily="2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194038" y="5351101"/>
            <a:ext cx="1129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Helvetica LT" panose="02000503040000020004" pitchFamily="2" charset="0"/>
              </a:rPr>
              <a:t>Join the event</a:t>
            </a:r>
            <a:endParaRPr lang="en-US" sz="800" dirty="0">
              <a:latin typeface="Helvetica LT" panose="02000503040000020004" pitchFamily="2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800113" y="5624871"/>
            <a:ext cx="1129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Helvetica LT" panose="02000503040000020004" pitchFamily="2" charset="0"/>
              </a:rPr>
              <a:t>Join the event</a:t>
            </a:r>
            <a:endParaRPr lang="en-US" sz="800" dirty="0">
              <a:latin typeface="Helvetica LT" panose="02000503040000020004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318126" y="5177412"/>
            <a:ext cx="1129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Helvetica LT" panose="02000503040000020004" pitchFamily="2" charset="0"/>
              </a:rPr>
              <a:t>Join the event</a:t>
            </a:r>
            <a:endParaRPr lang="en-US" sz="800" dirty="0">
              <a:latin typeface="Helvetica LT" panose="02000503040000020004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066777" y="5593829"/>
            <a:ext cx="1129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Helvetica LT" panose="02000503040000020004" pitchFamily="2" charset="0"/>
              </a:rPr>
              <a:t>Join the event</a:t>
            </a:r>
            <a:endParaRPr lang="en-US" sz="800" dirty="0">
              <a:latin typeface="Helvetica LT" panose="02000503040000020004" pitchFamily="2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573666" y="5272014"/>
            <a:ext cx="1129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Helvetica LT" panose="02000503040000020004" pitchFamily="2" charset="0"/>
              </a:rPr>
              <a:t>Join the event</a:t>
            </a:r>
            <a:endParaRPr lang="en-US" sz="800" dirty="0">
              <a:latin typeface="Helvetica LT" panose="02000503040000020004" pitchFamily="2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219808" y="5135224"/>
            <a:ext cx="1129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Helvetica LT" panose="02000503040000020004" pitchFamily="2" charset="0"/>
              </a:rPr>
              <a:t>Join the event</a:t>
            </a:r>
            <a:endParaRPr lang="en-US" sz="800" dirty="0">
              <a:latin typeface="Helvetica LT" panose="02000503040000020004" pitchFamily="2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321189" y="4866463"/>
            <a:ext cx="1129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Helvetica LT" panose="02000503040000020004" pitchFamily="2" charset="0"/>
              </a:rPr>
              <a:t>Join the event</a:t>
            </a:r>
            <a:endParaRPr lang="en-US" sz="800" dirty="0">
              <a:latin typeface="Helvetica LT" panose="02000503040000020004" pitchFamily="2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468575" y="4586637"/>
            <a:ext cx="1129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Helvetica LT" panose="02000503040000020004" pitchFamily="2" charset="0"/>
              </a:rPr>
              <a:t>Join the event</a:t>
            </a:r>
            <a:endParaRPr lang="en-US" sz="800" dirty="0">
              <a:latin typeface="Helvetica LT" panose="02000503040000020004" pitchFamily="2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82052" y="4287540"/>
            <a:ext cx="1129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Helvetica LT" panose="02000503040000020004" pitchFamily="2" charset="0"/>
              </a:rPr>
              <a:t>Join the event</a:t>
            </a:r>
            <a:endParaRPr lang="en-US" sz="800" dirty="0">
              <a:latin typeface="Helvetica LT" panose="02000503040000020004" pitchFamily="2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385890" y="4038265"/>
            <a:ext cx="1129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Helvetica LT" panose="02000503040000020004" pitchFamily="2" charset="0"/>
              </a:rPr>
              <a:t>Join the event</a:t>
            </a:r>
            <a:endParaRPr lang="en-US" sz="800" dirty="0">
              <a:latin typeface="Helvetica LT" panose="02000503040000020004" pitchFamily="2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788193" y="3545335"/>
            <a:ext cx="1129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Helvetica LT" panose="02000503040000020004" pitchFamily="2" charset="0"/>
              </a:rPr>
              <a:t>Join the event</a:t>
            </a:r>
            <a:endParaRPr lang="en-US" sz="800" dirty="0">
              <a:latin typeface="Helvetica LT" panose="02000503040000020004" pitchFamily="2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793577" y="3116872"/>
            <a:ext cx="1129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Helvetica LT" panose="02000503040000020004" pitchFamily="2" charset="0"/>
              </a:rPr>
              <a:t>Join the event</a:t>
            </a:r>
            <a:endParaRPr lang="en-US" sz="800" dirty="0">
              <a:latin typeface="Helvetica LT" panose="02000503040000020004" pitchFamily="2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858091" y="2327516"/>
            <a:ext cx="1129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Helvetica LT" panose="02000503040000020004" pitchFamily="2" charset="0"/>
              </a:rPr>
              <a:t>Join the event</a:t>
            </a:r>
            <a:endParaRPr lang="en-US" sz="800" dirty="0">
              <a:latin typeface="Helvetica LT" panose="02000503040000020004" pitchFamily="2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452422" y="1985844"/>
            <a:ext cx="1129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Helvetica LT" panose="02000503040000020004" pitchFamily="2" charset="0"/>
              </a:rPr>
              <a:t>Join the event</a:t>
            </a:r>
            <a:endParaRPr lang="en-US" sz="800" dirty="0">
              <a:latin typeface="Helvetica LT" panose="02000503040000020004" pitchFamily="2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698528" y="2872324"/>
            <a:ext cx="200282" cy="200282"/>
          </a:xfrm>
          <a:prstGeom prst="ellipse">
            <a:avLst/>
          </a:prstGeom>
          <a:noFill/>
          <a:ln>
            <a:solidFill>
              <a:srgbClr val="287F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6822779" y="2808024"/>
            <a:ext cx="601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Choose</a:t>
            </a:r>
          </a:p>
          <a:p>
            <a:r>
              <a:rPr lang="en-US" sz="8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the date.</a:t>
            </a:r>
            <a:endParaRPr lang="en-US" sz="8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0461615" y="4677963"/>
            <a:ext cx="1129798" cy="26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Helvetica LT" panose="02000503040000020004" pitchFamily="2" charset="0"/>
              </a:rPr>
              <a:t>Notification!</a:t>
            </a:r>
            <a:endParaRPr lang="en-US" sz="1100" dirty="0">
              <a:solidFill>
                <a:srgbClr val="FF0000"/>
              </a:solidFill>
              <a:latin typeface="Helvetica LT" panose="02000503040000020004" pitchFamily="2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339499" y="3978234"/>
            <a:ext cx="847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New Events</a:t>
            </a:r>
            <a:endParaRPr lang="en-US" sz="8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1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 animBg="1"/>
      <p:bldP spid="5" grpId="0" animBg="1"/>
      <p:bldP spid="6" grpId="0" animBg="1"/>
      <p:bldP spid="8" grpId="0" animBg="1"/>
      <p:bldP spid="48" grpId="0" animBg="1"/>
      <p:bldP spid="50" grpId="0" animBg="1"/>
      <p:bldP spid="53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64" grpId="0" animBg="1"/>
      <p:bldP spid="65" grpId="0" animBg="1"/>
      <p:bldP spid="89" grpId="0"/>
      <p:bldP spid="90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2" grpId="0"/>
      <p:bldP spid="103" grpId="0"/>
      <p:bldP spid="104" grpId="0"/>
      <p:bldP spid="105" grpId="0"/>
      <p:bldP spid="106" grpId="0"/>
      <p:bldP spid="107" grpId="0"/>
      <p:bldP spid="52" grpId="0" animBg="1"/>
      <p:bldP spid="52" grpId="1" animBg="1"/>
      <p:bldP spid="115" grpId="0"/>
      <p:bldP spid="115" grpId="1"/>
      <p:bldP spid="117" grpId="0"/>
      <p:bldP spid="117" grpId="1"/>
      <p:bldP spid="117" grpId="2"/>
      <p:bldP spid="109" grpId="0"/>
      <p:bldP spid="10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ounded Rectangle 100"/>
          <p:cNvSpPr/>
          <p:nvPr/>
        </p:nvSpPr>
        <p:spPr>
          <a:xfrm>
            <a:off x="279008" y="234005"/>
            <a:ext cx="1021745" cy="1044341"/>
          </a:xfrm>
          <a:prstGeom prst="roundRect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35660" y="479960"/>
            <a:ext cx="40346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HELP</a:t>
            </a:r>
            <a:endParaRPr lang="en-US" sz="30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2" y="301799"/>
            <a:ext cx="910319" cy="91031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52873" y="955181"/>
            <a:ext cx="39456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87FC2"/>
                </a:solidFill>
                <a:latin typeface="Helvetica LT" panose="02000503040000020004" pitchFamily="2" charset="0"/>
              </a:rPr>
              <a:t>Help View</a:t>
            </a:r>
            <a:endParaRPr lang="en-US" sz="1500" dirty="0">
              <a:solidFill>
                <a:srgbClr val="287FC2"/>
              </a:solidFill>
              <a:latin typeface="Helvetica LT" panose="02000503040000020004" pitchFamily="2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23" y="1590293"/>
            <a:ext cx="2464955" cy="41216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45" y="3201065"/>
            <a:ext cx="900132" cy="900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173" y="3296693"/>
            <a:ext cx="708876" cy="708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696" y="5354955"/>
            <a:ext cx="1666254" cy="2842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201" y="3005891"/>
            <a:ext cx="699399" cy="8462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078697" y="2613392"/>
            <a:ext cx="40346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chemeClr val="bg1"/>
                </a:solidFill>
                <a:latin typeface="Helvetica LT" panose="02000503040000020004" pitchFamily="2" charset="0"/>
              </a:rPr>
              <a:t>END</a:t>
            </a:r>
            <a:endParaRPr lang="en-US" sz="10000" b="1" dirty="0">
              <a:solidFill>
                <a:schemeClr val="bg1"/>
              </a:solidFill>
              <a:latin typeface="Helvetica LT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9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0.2082 0.3506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1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322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841540" y="2971783"/>
            <a:ext cx="2501194" cy="8621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Helvetica LT" panose="02000503040000020004" pitchFamily="2" charset="0"/>
              </a:rPr>
              <a:t>CLUB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Helvetica LT" panose="02000503040000020004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95810" y="3916064"/>
            <a:ext cx="873265" cy="776386"/>
            <a:chOff x="2056010" y="3979645"/>
            <a:chExt cx="873265" cy="776386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299" y="4431419"/>
              <a:ext cx="234696" cy="324612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340" y="4431419"/>
              <a:ext cx="234696" cy="324612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579" y="3979645"/>
              <a:ext cx="234696" cy="324612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010" y="3979645"/>
              <a:ext cx="234696" cy="324612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836" y="3979645"/>
              <a:ext cx="234696" cy="324612"/>
            </a:xfrm>
            <a:prstGeom prst="rect">
              <a:avLst/>
            </a:prstGeom>
          </p:spPr>
        </p:pic>
      </p:grpSp>
      <p:sp>
        <p:nvSpPr>
          <p:cNvPr id="30" name="Rounded Rectangle 29"/>
          <p:cNvSpPr/>
          <p:nvPr/>
        </p:nvSpPr>
        <p:spPr>
          <a:xfrm>
            <a:off x="9849393" y="502674"/>
            <a:ext cx="2011755" cy="47384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reflection blurRad="6350" stA="50000" endA="300" endPos="9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latin typeface="Helvetica LT" panose="02000503040000020004" pitchFamily="2" charset="0"/>
              </a:rPr>
              <a:t>ASSOCIATION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102" y="205530"/>
            <a:ext cx="3016376" cy="56545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750113" y="1891337"/>
            <a:ext cx="873265" cy="776386"/>
            <a:chOff x="2056010" y="3979645"/>
            <a:chExt cx="873265" cy="77638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299" y="4431419"/>
              <a:ext cx="234696" cy="32461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340" y="4431419"/>
              <a:ext cx="234696" cy="324612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579" y="3979645"/>
              <a:ext cx="234696" cy="32461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010" y="3979645"/>
              <a:ext cx="234696" cy="324612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836" y="3979645"/>
              <a:ext cx="234696" cy="324612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4820432" y="1035795"/>
            <a:ext cx="873265" cy="776386"/>
            <a:chOff x="2056010" y="3979645"/>
            <a:chExt cx="873265" cy="77638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299" y="4431419"/>
              <a:ext cx="234696" cy="32461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340" y="4431419"/>
              <a:ext cx="234696" cy="324612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579" y="3979645"/>
              <a:ext cx="234696" cy="324612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010" y="3979645"/>
              <a:ext cx="234696" cy="32461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836" y="3979645"/>
              <a:ext cx="234696" cy="324612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7109469" y="1114951"/>
            <a:ext cx="873265" cy="776386"/>
            <a:chOff x="2056010" y="3979645"/>
            <a:chExt cx="873265" cy="776386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299" y="4431419"/>
              <a:ext cx="234696" cy="324612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340" y="4431419"/>
              <a:ext cx="234696" cy="324612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579" y="3979645"/>
              <a:ext cx="234696" cy="324612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010" y="3979645"/>
              <a:ext cx="234696" cy="324612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836" y="3979645"/>
              <a:ext cx="234696" cy="324612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8642043" y="2417982"/>
            <a:ext cx="873265" cy="776386"/>
            <a:chOff x="2056010" y="3979645"/>
            <a:chExt cx="873265" cy="776386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299" y="4431419"/>
              <a:ext cx="234696" cy="324612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340" y="4431419"/>
              <a:ext cx="234696" cy="324612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579" y="3979645"/>
              <a:ext cx="234696" cy="324612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010" y="3979645"/>
              <a:ext cx="234696" cy="324612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836" y="3979645"/>
              <a:ext cx="234696" cy="324612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8524695" y="4304257"/>
            <a:ext cx="873265" cy="776386"/>
            <a:chOff x="2056010" y="3979645"/>
            <a:chExt cx="873265" cy="776386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299" y="4431419"/>
              <a:ext cx="234696" cy="324612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340" y="4431419"/>
              <a:ext cx="234696" cy="324612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579" y="3979645"/>
              <a:ext cx="234696" cy="324612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010" y="3979645"/>
              <a:ext cx="234696" cy="324612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836" y="3979645"/>
              <a:ext cx="234696" cy="324612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6724125" y="5318195"/>
            <a:ext cx="873265" cy="776386"/>
            <a:chOff x="2056010" y="3979645"/>
            <a:chExt cx="873265" cy="776386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299" y="4431419"/>
              <a:ext cx="234696" cy="324612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340" y="4431419"/>
              <a:ext cx="234696" cy="324612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579" y="3979645"/>
              <a:ext cx="234696" cy="324612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010" y="3979645"/>
              <a:ext cx="234696" cy="324612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836" y="3979645"/>
              <a:ext cx="234696" cy="324612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4445600" y="5254614"/>
            <a:ext cx="873265" cy="776386"/>
            <a:chOff x="2056010" y="3979645"/>
            <a:chExt cx="873265" cy="776386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299" y="4431419"/>
              <a:ext cx="234696" cy="324612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340" y="4431419"/>
              <a:ext cx="234696" cy="32461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579" y="3979645"/>
              <a:ext cx="234696" cy="324612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010" y="3979645"/>
              <a:ext cx="234696" cy="324612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836" y="3979645"/>
              <a:ext cx="234696" cy="324612"/>
            </a:xfrm>
            <a:prstGeom prst="rect">
              <a:avLst/>
            </a:prstGeom>
          </p:spPr>
        </p:pic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23" y="3116630"/>
            <a:ext cx="234696" cy="324612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7" y="1270134"/>
            <a:ext cx="234696" cy="32461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51" y="814209"/>
            <a:ext cx="234696" cy="324612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217" y="6111277"/>
            <a:ext cx="234696" cy="32461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359" y="793886"/>
            <a:ext cx="234696" cy="324612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655" y="3430339"/>
            <a:ext cx="234696" cy="324612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55" y="2194392"/>
            <a:ext cx="234696" cy="324612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59" y="4141951"/>
            <a:ext cx="234696" cy="324612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04" y="5381776"/>
            <a:ext cx="234696" cy="324612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5" y="4756031"/>
            <a:ext cx="234696" cy="32461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511" y="4593725"/>
            <a:ext cx="234696" cy="32461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40" y="6157864"/>
            <a:ext cx="234696" cy="324612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748" y="2417982"/>
            <a:ext cx="234696" cy="324612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39" y="2499027"/>
            <a:ext cx="234696" cy="324612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88" y="3959564"/>
            <a:ext cx="234696" cy="32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849393" y="502674"/>
            <a:ext cx="2011755" cy="47384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reflection blurRad="6350" stA="50000" endA="300" endPos="9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latin typeface="Helvetica LT" panose="02000503040000020004" pitchFamily="2" charset="0"/>
              </a:rPr>
              <a:t>ASSOCIATION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102" y="205530"/>
            <a:ext cx="3016376" cy="565454"/>
          </a:xfrm>
          <a:prstGeom prst="rect">
            <a:avLst/>
          </a:prstGeom>
        </p:spPr>
      </p:pic>
      <p:cxnSp>
        <p:nvCxnSpPr>
          <p:cNvPr id="31" name="Straight Connector 30"/>
          <p:cNvCxnSpPr>
            <a:endCxn id="11" idx="2"/>
          </p:cNvCxnSpPr>
          <p:nvPr/>
        </p:nvCxnSpPr>
        <p:spPr>
          <a:xfrm flipV="1">
            <a:off x="10855270" y="976515"/>
            <a:ext cx="1" cy="82840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3" idx="0"/>
            <a:endCxn id="55" idx="2"/>
          </p:cNvCxnSpPr>
          <p:nvPr/>
        </p:nvCxnSpPr>
        <p:spPr>
          <a:xfrm flipV="1">
            <a:off x="6083806" y="1626137"/>
            <a:ext cx="1" cy="112532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41" idx="0"/>
            <a:endCxn id="3" idx="3"/>
          </p:cNvCxnSpPr>
          <p:nvPr/>
        </p:nvCxnSpPr>
        <p:spPr>
          <a:xfrm flipH="1" flipV="1">
            <a:off x="6083806" y="4106541"/>
            <a:ext cx="1915" cy="670754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0" idx="0"/>
            <a:endCxn id="41" idx="2"/>
          </p:cNvCxnSpPr>
          <p:nvPr/>
        </p:nvCxnSpPr>
        <p:spPr>
          <a:xfrm flipV="1">
            <a:off x="6085720" y="5475900"/>
            <a:ext cx="1" cy="449692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4307926" y="3666495"/>
            <a:ext cx="1231296" cy="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 flipV="1">
            <a:off x="6590833" y="3652415"/>
            <a:ext cx="1231296" cy="14080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 flipV="1">
            <a:off x="4265971" y="2112169"/>
            <a:ext cx="1488462" cy="891289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6443337" y="2112169"/>
            <a:ext cx="1457651" cy="891288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3451585" y="1493710"/>
            <a:ext cx="254342" cy="22005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8461688" y="1537513"/>
            <a:ext cx="222009" cy="176250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 flipV="1">
            <a:off x="6095999" y="770985"/>
            <a:ext cx="1" cy="33267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endCxn id="58" idx="3"/>
          </p:cNvCxnSpPr>
          <p:nvPr/>
        </p:nvCxnSpPr>
        <p:spPr>
          <a:xfrm flipH="1">
            <a:off x="3485147" y="3907633"/>
            <a:ext cx="219982" cy="72308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 flipV="1">
            <a:off x="8405123" y="3890012"/>
            <a:ext cx="278574" cy="13058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0090156" y="1804915"/>
            <a:ext cx="1590267" cy="548188"/>
          </a:xfrm>
          <a:prstGeom prst="ellipse">
            <a:avLst/>
          </a:prstGeom>
          <a:solidFill>
            <a:srgbClr val="447B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Helvetica LT" panose="02000503040000020004" pitchFamily="2" charset="0"/>
              </a:rPr>
              <a:t>Club</a:t>
            </a:r>
            <a:endParaRPr lang="en-US" sz="1500" dirty="0">
              <a:solidFill>
                <a:schemeClr val="bg1"/>
              </a:solidFill>
              <a:latin typeface="Helvetica LT" panose="02000503040000020004" pitchFamily="2" charset="0"/>
            </a:endParaRPr>
          </a:p>
        </p:txBody>
      </p:sp>
      <p:sp>
        <p:nvSpPr>
          <p:cNvPr id="3" name="Regular Pentagon 2"/>
          <p:cNvSpPr/>
          <p:nvPr/>
        </p:nvSpPr>
        <p:spPr>
          <a:xfrm>
            <a:off x="5372388" y="2751459"/>
            <a:ext cx="1422836" cy="1355082"/>
          </a:xfrm>
          <a:prstGeom prst="pentagon">
            <a:avLst/>
          </a:prstGeom>
          <a:solidFill>
            <a:srgbClr val="287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Network 1</a:t>
            </a:r>
            <a:endParaRPr lang="en-US" sz="15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466" y="2911500"/>
            <a:ext cx="472680" cy="46483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853743" y="5925592"/>
            <a:ext cx="1159524" cy="772506"/>
            <a:chOff x="5853743" y="5925592"/>
            <a:chExt cx="1159524" cy="77250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743" y="5925592"/>
              <a:ext cx="463953" cy="6417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311594" y="6436488"/>
              <a:ext cx="7016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You</a:t>
              </a:r>
              <a:endParaRPr lang="en-US" sz="11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689055" y="4777295"/>
            <a:ext cx="1916291" cy="771636"/>
            <a:chOff x="5689055" y="4777295"/>
            <a:chExt cx="1916291" cy="77163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9055" y="4777295"/>
              <a:ext cx="793331" cy="69860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467642" y="5287321"/>
              <a:ext cx="11377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Your Business</a:t>
              </a:r>
              <a:endParaRPr lang="en-US" sz="11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123413" y="4370919"/>
            <a:ext cx="13436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Create a Network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00528" y="3424194"/>
            <a:ext cx="5996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687312" y="3731384"/>
            <a:ext cx="951804" cy="770340"/>
            <a:chOff x="8687312" y="3731384"/>
            <a:chExt cx="951804" cy="770340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7312" y="3731384"/>
              <a:ext cx="359413" cy="49711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8863404" y="4240114"/>
              <a:ext cx="7757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683697" y="1040400"/>
            <a:ext cx="870947" cy="764515"/>
            <a:chOff x="8683697" y="1040400"/>
            <a:chExt cx="870947" cy="764515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97" y="1040400"/>
              <a:ext cx="359413" cy="497111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8778932" y="1543305"/>
              <a:ext cx="7757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11565" y="1040401"/>
            <a:ext cx="775712" cy="740595"/>
            <a:chOff x="2711565" y="1040401"/>
            <a:chExt cx="775712" cy="740595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119" y="1040401"/>
              <a:ext cx="359413" cy="497111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2711565" y="1519386"/>
              <a:ext cx="7757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16292" y="273872"/>
            <a:ext cx="1013435" cy="718518"/>
            <a:chOff x="5916292" y="273872"/>
            <a:chExt cx="1013435" cy="718518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292" y="273872"/>
              <a:ext cx="359413" cy="49711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154015" y="730780"/>
              <a:ext cx="7757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03044" y="3731385"/>
            <a:ext cx="775712" cy="804164"/>
            <a:chOff x="2803044" y="3731385"/>
            <a:chExt cx="775712" cy="804164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5734" y="3731385"/>
              <a:ext cx="359413" cy="497111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803044" y="4273939"/>
              <a:ext cx="7757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893403" y="1612226"/>
            <a:ext cx="930953" cy="952859"/>
            <a:chOff x="7893403" y="1612226"/>
            <a:chExt cx="930953" cy="952859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3403" y="1612226"/>
              <a:ext cx="574146" cy="514845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8048644" y="2134198"/>
              <a:ext cx="7757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 Business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60945" y="1612225"/>
            <a:ext cx="935871" cy="955617"/>
            <a:chOff x="3360945" y="1612225"/>
            <a:chExt cx="935871" cy="955617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2670" y="1612225"/>
              <a:ext cx="574146" cy="514845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3360945" y="2136955"/>
              <a:ext cx="7757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 Business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96734" y="1111292"/>
            <a:ext cx="1085537" cy="1000179"/>
            <a:chOff x="5796734" y="1111292"/>
            <a:chExt cx="1085537" cy="100017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734" y="1111292"/>
              <a:ext cx="574146" cy="51484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6106559" y="1680584"/>
              <a:ext cx="7757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 Business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22670" y="3409073"/>
            <a:ext cx="857071" cy="961846"/>
            <a:chOff x="3722670" y="3409073"/>
            <a:chExt cx="857071" cy="96184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2670" y="3409073"/>
              <a:ext cx="574146" cy="514845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3804029" y="3940032"/>
              <a:ext cx="7757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 Business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708163" y="3409074"/>
            <a:ext cx="775712" cy="961845"/>
            <a:chOff x="7708163" y="3409074"/>
            <a:chExt cx="775712" cy="961845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3403" y="3409074"/>
              <a:ext cx="574146" cy="514845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7708163" y="3940032"/>
              <a:ext cx="7757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 Business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6713444" y="2371020"/>
            <a:ext cx="5996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19297" y="2294953"/>
            <a:ext cx="5996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69650" y="2620654"/>
            <a:ext cx="5996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783742" y="3670567"/>
            <a:ext cx="5996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370714" y="3134263"/>
            <a:ext cx="13436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Network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4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5" grpId="0"/>
      <p:bldP spid="37" grpId="0"/>
      <p:bldP spid="74" grpId="0"/>
      <p:bldP spid="76" grpId="0"/>
      <p:bldP spid="77" grpId="0"/>
      <p:bldP spid="79" grpId="0"/>
      <p:bldP spid="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sp>
        <p:nvSpPr>
          <p:cNvPr id="124" name="Rounded Rectangle 123"/>
          <p:cNvSpPr/>
          <p:nvPr/>
        </p:nvSpPr>
        <p:spPr>
          <a:xfrm>
            <a:off x="9849393" y="502674"/>
            <a:ext cx="2011755" cy="47384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reflection blurRad="6350" stA="50000" endA="300" endPos="9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latin typeface="Helvetica LT" panose="02000503040000020004" pitchFamily="2" charset="0"/>
              </a:rPr>
              <a:t>ASSOCIATION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102" y="205530"/>
            <a:ext cx="3016376" cy="565454"/>
          </a:xfrm>
          <a:prstGeom prst="rect">
            <a:avLst/>
          </a:prstGeom>
        </p:spPr>
      </p:pic>
      <p:cxnSp>
        <p:nvCxnSpPr>
          <p:cNvPr id="126" name="Straight Connector 125"/>
          <p:cNvCxnSpPr>
            <a:endCxn id="124" idx="2"/>
          </p:cNvCxnSpPr>
          <p:nvPr/>
        </p:nvCxnSpPr>
        <p:spPr>
          <a:xfrm flipV="1">
            <a:off x="10855270" y="976515"/>
            <a:ext cx="1" cy="82840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7" name="Oval 126"/>
          <p:cNvSpPr/>
          <p:nvPr/>
        </p:nvSpPr>
        <p:spPr>
          <a:xfrm>
            <a:off x="10090156" y="1804915"/>
            <a:ext cx="1590267" cy="548188"/>
          </a:xfrm>
          <a:prstGeom prst="ellipse">
            <a:avLst/>
          </a:prstGeom>
          <a:solidFill>
            <a:srgbClr val="447B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Helvetica LT" panose="02000503040000020004" pitchFamily="2" charset="0"/>
              </a:rPr>
              <a:t>Club</a:t>
            </a:r>
            <a:endParaRPr lang="en-US" sz="1500" dirty="0">
              <a:solidFill>
                <a:schemeClr val="bg1"/>
              </a:solidFill>
              <a:latin typeface="Helvetica LT" panose="02000503040000020004" pitchFamily="2" charset="0"/>
            </a:endParaRPr>
          </a:p>
        </p:txBody>
      </p:sp>
      <p:grpSp>
        <p:nvGrpSpPr>
          <p:cNvPr id="372" name="Group 371"/>
          <p:cNvGrpSpPr/>
          <p:nvPr/>
        </p:nvGrpSpPr>
        <p:grpSpPr>
          <a:xfrm>
            <a:off x="3616803" y="807720"/>
            <a:ext cx="4951245" cy="6130300"/>
            <a:chOff x="3616803" y="807720"/>
            <a:chExt cx="4951245" cy="6130300"/>
          </a:xfrm>
        </p:grpSpPr>
        <p:cxnSp>
          <p:nvCxnSpPr>
            <p:cNvPr id="373" name="Straight Connector 372"/>
            <p:cNvCxnSpPr>
              <a:stCxn id="374" idx="0"/>
              <a:endCxn id="453" idx="3"/>
            </p:cNvCxnSpPr>
            <p:nvPr/>
          </p:nvCxnSpPr>
          <p:spPr>
            <a:xfrm flipV="1">
              <a:off x="5885524" y="4072587"/>
              <a:ext cx="209564" cy="1956032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74" name="Picture 37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3825" y="6028619"/>
              <a:ext cx="663399" cy="584187"/>
            </a:xfrm>
            <a:prstGeom prst="rect">
              <a:avLst/>
            </a:prstGeom>
          </p:spPr>
        </p:pic>
        <p:cxnSp>
          <p:nvCxnSpPr>
            <p:cNvPr id="375" name="Straight Connector 374"/>
            <p:cNvCxnSpPr>
              <a:endCxn id="376" idx="3"/>
            </p:cNvCxnSpPr>
            <p:nvPr/>
          </p:nvCxnSpPr>
          <p:spPr>
            <a:xfrm flipH="1">
              <a:off x="5336238" y="6612806"/>
              <a:ext cx="217587" cy="56916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76" name="Picture 37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275" y="6401423"/>
              <a:ext cx="387963" cy="536597"/>
            </a:xfrm>
            <a:prstGeom prst="rect">
              <a:avLst/>
            </a:prstGeom>
          </p:spPr>
        </p:pic>
        <p:sp>
          <p:nvSpPr>
            <p:cNvPr id="377" name="TextBox 376"/>
            <p:cNvSpPr txBox="1"/>
            <p:nvPr/>
          </p:nvSpPr>
          <p:spPr>
            <a:xfrm>
              <a:off x="4298528" y="6500425"/>
              <a:ext cx="8874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You</a:t>
              </a:r>
              <a:endParaRPr lang="en-US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378" name="TextBox 377"/>
            <p:cNvSpPr txBox="1"/>
            <p:nvPr/>
          </p:nvSpPr>
          <p:spPr>
            <a:xfrm>
              <a:off x="6173511" y="6135995"/>
              <a:ext cx="21637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Your Business</a:t>
              </a:r>
              <a:endParaRPr lang="en-US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379" name="TextBox 378"/>
            <p:cNvSpPr txBox="1"/>
            <p:nvPr/>
          </p:nvSpPr>
          <p:spPr>
            <a:xfrm>
              <a:off x="5950364" y="5191293"/>
              <a:ext cx="25553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Create a Network</a:t>
              </a:r>
              <a:endParaRPr lang="en-US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  <p:grpSp>
          <p:nvGrpSpPr>
            <p:cNvPr id="384" name="Group 383"/>
            <p:cNvGrpSpPr/>
            <p:nvPr/>
          </p:nvGrpSpPr>
          <p:grpSpPr>
            <a:xfrm>
              <a:off x="3616803" y="807720"/>
              <a:ext cx="4951245" cy="4103854"/>
              <a:chOff x="2198325" y="596290"/>
              <a:chExt cx="2603393" cy="2157830"/>
            </a:xfrm>
          </p:grpSpPr>
          <p:grpSp>
            <p:nvGrpSpPr>
              <p:cNvPr id="389" name="Group 388"/>
              <p:cNvGrpSpPr/>
              <p:nvPr/>
            </p:nvGrpSpPr>
            <p:grpSpPr>
              <a:xfrm>
                <a:off x="2198325" y="596290"/>
                <a:ext cx="2603393" cy="2157830"/>
                <a:chOff x="2198325" y="596290"/>
                <a:chExt cx="2603393" cy="2157830"/>
              </a:xfrm>
            </p:grpSpPr>
            <p:pic>
              <p:nvPicPr>
                <p:cNvPr id="391" name="Picture 390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2406" y="596290"/>
                  <a:ext cx="158030" cy="218573"/>
                </a:xfrm>
                <a:prstGeom prst="rect">
                  <a:avLst/>
                </a:prstGeom>
              </p:spPr>
            </p:pic>
            <p:pic>
              <p:nvPicPr>
                <p:cNvPr id="392" name="Picture 39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19141" y="1071786"/>
                  <a:ext cx="158030" cy="218573"/>
                </a:xfrm>
                <a:prstGeom prst="rect">
                  <a:avLst/>
                </a:prstGeom>
              </p:spPr>
            </p:pic>
            <p:pic>
              <p:nvPicPr>
                <p:cNvPr id="422" name="Picture 42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84967" y="1064319"/>
                  <a:ext cx="158030" cy="218573"/>
                </a:xfrm>
                <a:prstGeom prst="rect">
                  <a:avLst/>
                </a:prstGeom>
              </p:spPr>
            </p:pic>
            <p:pic>
              <p:nvPicPr>
                <p:cNvPr id="423" name="Picture 422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8325" y="1946813"/>
                  <a:ext cx="158030" cy="218573"/>
                </a:xfrm>
                <a:prstGeom prst="rect">
                  <a:avLst/>
                </a:prstGeom>
              </p:spPr>
            </p:pic>
            <p:pic>
              <p:nvPicPr>
                <p:cNvPr id="424" name="Picture 423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3688" y="1946813"/>
                  <a:ext cx="158030" cy="218573"/>
                </a:xfrm>
                <a:prstGeom prst="rect">
                  <a:avLst/>
                </a:prstGeom>
              </p:spPr>
            </p:pic>
            <p:cxnSp>
              <p:nvCxnSpPr>
                <p:cNvPr id="425" name="Straight Connector 424"/>
                <p:cNvCxnSpPr/>
                <p:nvPr/>
              </p:nvCxnSpPr>
              <p:spPr>
                <a:xfrm flipV="1">
                  <a:off x="3500397" y="1188025"/>
                  <a:ext cx="2049" cy="478730"/>
                </a:xfrm>
                <a:prstGeom prst="line">
                  <a:avLst/>
                </a:prstGeom>
                <a:ln w="1270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6" name="Straight Connector 425"/>
                <p:cNvCxnSpPr/>
                <p:nvPr/>
              </p:nvCxnSpPr>
              <p:spPr>
                <a:xfrm flipH="1">
                  <a:off x="2718122" y="1918282"/>
                  <a:ext cx="541386" cy="1"/>
                </a:xfrm>
                <a:prstGeom prst="line">
                  <a:avLst/>
                </a:prstGeom>
                <a:ln w="1270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7" name="Straight Connector 426"/>
                <p:cNvCxnSpPr>
                  <a:stCxn id="436" idx="1"/>
                </p:cNvCxnSpPr>
                <p:nvPr/>
              </p:nvCxnSpPr>
              <p:spPr>
                <a:xfrm flipH="1" flipV="1">
                  <a:off x="3747105" y="1912092"/>
                  <a:ext cx="541386" cy="6191"/>
                </a:xfrm>
                <a:prstGeom prst="line">
                  <a:avLst/>
                </a:prstGeom>
                <a:ln w="1270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8" name="Straight Connector 427"/>
                <p:cNvCxnSpPr/>
                <p:nvPr/>
              </p:nvCxnSpPr>
              <p:spPr>
                <a:xfrm flipH="1" flipV="1">
                  <a:off x="2935911" y="1547522"/>
                  <a:ext cx="418224" cy="248936"/>
                </a:xfrm>
                <a:prstGeom prst="line">
                  <a:avLst/>
                </a:prstGeom>
                <a:ln w="1270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9" name="Straight Connector 428"/>
                <p:cNvCxnSpPr/>
                <p:nvPr/>
              </p:nvCxnSpPr>
              <p:spPr>
                <a:xfrm flipV="1">
                  <a:off x="3657038" y="1504258"/>
                  <a:ext cx="415687" cy="292201"/>
                </a:xfrm>
                <a:prstGeom prst="line">
                  <a:avLst/>
                </a:prstGeom>
                <a:ln w="1270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Straight Connector 429"/>
                <p:cNvCxnSpPr/>
                <p:nvPr/>
              </p:nvCxnSpPr>
              <p:spPr>
                <a:xfrm flipH="1" flipV="1">
                  <a:off x="2564004" y="1271102"/>
                  <a:ext cx="111831" cy="96754"/>
                </a:xfrm>
                <a:prstGeom prst="line">
                  <a:avLst/>
                </a:prstGeom>
                <a:ln w="1270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1" name="Straight Connector 430"/>
                <p:cNvCxnSpPr/>
                <p:nvPr/>
              </p:nvCxnSpPr>
              <p:spPr>
                <a:xfrm flipV="1">
                  <a:off x="4302574" y="1257783"/>
                  <a:ext cx="97615" cy="77495"/>
                </a:xfrm>
                <a:prstGeom prst="line">
                  <a:avLst/>
                </a:prstGeom>
                <a:ln w="1270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2" name="Straight Connector 431"/>
                <p:cNvCxnSpPr/>
                <p:nvPr/>
              </p:nvCxnSpPr>
              <p:spPr>
                <a:xfrm flipH="1" flipV="1">
                  <a:off x="3501421" y="814865"/>
                  <a:ext cx="1" cy="146272"/>
                </a:xfrm>
                <a:prstGeom prst="line">
                  <a:avLst/>
                </a:prstGeom>
                <a:ln w="1270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3" name="Straight Connector 432"/>
                <p:cNvCxnSpPr>
                  <a:endCxn id="423" idx="3"/>
                </p:cNvCxnSpPr>
                <p:nvPr/>
              </p:nvCxnSpPr>
              <p:spPr>
                <a:xfrm flipH="1">
                  <a:off x="2356355" y="2024308"/>
                  <a:ext cx="96725" cy="31792"/>
                </a:xfrm>
                <a:prstGeom prst="line">
                  <a:avLst/>
                </a:prstGeom>
                <a:ln w="1270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4" name="Straight Connector 433"/>
                <p:cNvCxnSpPr/>
                <p:nvPr/>
              </p:nvCxnSpPr>
              <p:spPr>
                <a:xfrm flipH="1" flipV="1">
                  <a:off x="4550804" y="2034825"/>
                  <a:ext cx="91294" cy="39150"/>
                </a:xfrm>
                <a:prstGeom prst="line">
                  <a:avLst/>
                </a:prstGeom>
                <a:ln w="1270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435" name="Picture 43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7047" y="1801739"/>
                  <a:ext cx="259933" cy="233086"/>
                </a:xfrm>
                <a:prstGeom prst="rect">
                  <a:avLst/>
                </a:prstGeom>
              </p:spPr>
            </p:pic>
            <p:pic>
              <p:nvPicPr>
                <p:cNvPr id="436" name="Picture 43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90871" y="1801740"/>
                  <a:ext cx="259933" cy="233086"/>
                </a:xfrm>
                <a:prstGeom prst="rect">
                  <a:avLst/>
                </a:prstGeom>
              </p:spPr>
            </p:pic>
            <p:pic>
              <p:nvPicPr>
                <p:cNvPr id="437" name="Picture 43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9452" y="1319854"/>
                  <a:ext cx="259933" cy="233086"/>
                </a:xfrm>
                <a:prstGeom prst="rect">
                  <a:avLst/>
                </a:prstGeom>
              </p:spPr>
            </p:pic>
            <p:pic>
              <p:nvPicPr>
                <p:cNvPr id="438" name="Picture 437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48962" y="1287276"/>
                  <a:ext cx="259933" cy="233086"/>
                </a:xfrm>
                <a:prstGeom prst="rect">
                  <a:avLst/>
                </a:prstGeom>
              </p:spPr>
            </p:pic>
            <p:pic>
              <p:nvPicPr>
                <p:cNvPr id="439" name="Picture 43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71454" y="961137"/>
                  <a:ext cx="259933" cy="233086"/>
                </a:xfrm>
                <a:prstGeom prst="rect">
                  <a:avLst/>
                </a:prstGeom>
              </p:spPr>
            </p:pic>
            <p:pic>
              <p:nvPicPr>
                <p:cNvPr id="444" name="Picture 443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899" y="2358964"/>
                  <a:ext cx="259933" cy="233086"/>
                </a:xfrm>
                <a:prstGeom prst="rect">
                  <a:avLst/>
                </a:prstGeom>
              </p:spPr>
            </p:pic>
            <p:pic>
              <p:nvPicPr>
                <p:cNvPr id="445" name="Picture 44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6103" y="2379856"/>
                  <a:ext cx="259933" cy="233086"/>
                </a:xfrm>
                <a:prstGeom prst="rect">
                  <a:avLst/>
                </a:prstGeom>
              </p:spPr>
            </p:pic>
            <p:cxnSp>
              <p:nvCxnSpPr>
                <p:cNvPr id="446" name="Straight Connector 445"/>
                <p:cNvCxnSpPr/>
                <p:nvPr/>
              </p:nvCxnSpPr>
              <p:spPr>
                <a:xfrm flipH="1">
                  <a:off x="2888399" y="2300372"/>
                  <a:ext cx="410330" cy="162499"/>
                </a:xfrm>
                <a:prstGeom prst="line">
                  <a:avLst/>
                </a:prstGeom>
                <a:ln w="1270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7" name="Straight Connector 446"/>
                <p:cNvCxnSpPr/>
                <p:nvPr/>
              </p:nvCxnSpPr>
              <p:spPr>
                <a:xfrm flipH="1" flipV="1">
                  <a:off x="3674208" y="2274974"/>
                  <a:ext cx="462212" cy="187897"/>
                </a:xfrm>
                <a:prstGeom prst="line">
                  <a:avLst/>
                </a:prstGeom>
                <a:ln w="1270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448" name="Picture 44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92637" y="2535547"/>
                  <a:ext cx="158030" cy="218573"/>
                </a:xfrm>
                <a:prstGeom prst="rect">
                  <a:avLst/>
                </a:prstGeom>
              </p:spPr>
            </p:pic>
            <p:cxnSp>
              <p:nvCxnSpPr>
                <p:cNvPr id="449" name="Straight Connector 448"/>
                <p:cNvCxnSpPr/>
                <p:nvPr/>
              </p:nvCxnSpPr>
              <p:spPr>
                <a:xfrm flipH="1" flipV="1">
                  <a:off x="4368561" y="2605294"/>
                  <a:ext cx="122485" cy="57415"/>
                </a:xfrm>
                <a:prstGeom prst="line">
                  <a:avLst/>
                </a:prstGeom>
                <a:ln w="1270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450" name="Picture 44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8333" y="2496007"/>
                  <a:ext cx="158030" cy="218573"/>
                </a:xfrm>
                <a:prstGeom prst="rect">
                  <a:avLst/>
                </a:prstGeom>
              </p:spPr>
            </p:pic>
            <p:cxnSp>
              <p:nvCxnSpPr>
                <p:cNvPr id="451" name="Straight Connector 450"/>
                <p:cNvCxnSpPr/>
                <p:nvPr/>
              </p:nvCxnSpPr>
              <p:spPr>
                <a:xfrm flipH="1">
                  <a:off x="2540826" y="2573501"/>
                  <a:ext cx="162261" cy="49667"/>
                </a:xfrm>
                <a:prstGeom prst="line">
                  <a:avLst/>
                </a:prstGeom>
                <a:ln w="1270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452" name="Group 451"/>
                <p:cNvGrpSpPr/>
                <p:nvPr/>
              </p:nvGrpSpPr>
              <p:grpSpPr>
                <a:xfrm>
                  <a:off x="3132806" y="1610851"/>
                  <a:ext cx="737231" cy="702125"/>
                  <a:chOff x="10257587" y="3220350"/>
                  <a:chExt cx="1422836" cy="1355082"/>
                </a:xfrm>
              </p:grpSpPr>
              <p:sp>
                <p:nvSpPr>
                  <p:cNvPr id="453" name="Regular Pentagon 452"/>
                  <p:cNvSpPr/>
                  <p:nvPr/>
                </p:nvSpPr>
                <p:spPr>
                  <a:xfrm>
                    <a:off x="10257587" y="3220350"/>
                    <a:ext cx="1422836" cy="1355082"/>
                  </a:xfrm>
                  <a:prstGeom prst="pentagon">
                    <a:avLst/>
                  </a:prstGeom>
                  <a:solidFill>
                    <a:srgbClr val="447B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 smtClean="0"/>
                      <a:t>Network</a:t>
                    </a:r>
                  </a:p>
                  <a:p>
                    <a:pPr algn="ctr"/>
                    <a:r>
                      <a:rPr lang="en-US" sz="1200" dirty="0"/>
                      <a:t>1</a:t>
                    </a:r>
                  </a:p>
                </p:txBody>
              </p:sp>
              <p:pic>
                <p:nvPicPr>
                  <p:cNvPr id="454" name="Picture 453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732664" y="3380391"/>
                    <a:ext cx="472681" cy="464834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390" name="TextBox 389"/>
              <p:cNvSpPr txBox="1"/>
              <p:nvPr/>
            </p:nvSpPr>
            <p:spPr>
              <a:xfrm>
                <a:off x="3803234" y="2011783"/>
                <a:ext cx="667442" cy="339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2060"/>
                    </a:solidFill>
                    <a:latin typeface="Helvetica LT" panose="02000503040000020004" pitchFamily="2" charset="0"/>
                  </a:rPr>
                  <a:t>Your</a:t>
                </a:r>
              </a:p>
              <a:p>
                <a:r>
                  <a:rPr lang="en-US" dirty="0" smtClean="0">
                    <a:solidFill>
                      <a:srgbClr val="002060"/>
                    </a:solidFill>
                    <a:latin typeface="Helvetica LT" panose="02000503040000020004" pitchFamily="2" charset="0"/>
                  </a:rPr>
                  <a:t>Network</a:t>
                </a:r>
                <a:endParaRPr lang="en-US" dirty="0">
                  <a:solidFill>
                    <a:srgbClr val="002060"/>
                  </a:solidFill>
                  <a:latin typeface="Helvetica LT" panose="0200050304000002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368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21302 -0.2442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51" y="-1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7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 flipH="1" flipV="1">
            <a:off x="3391232" y="3648638"/>
            <a:ext cx="3287045" cy="1083455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cxnSp>
        <p:nvCxnSpPr>
          <p:cNvPr id="274" name="Straight Connector 273"/>
          <p:cNvCxnSpPr>
            <a:stCxn id="130" idx="0"/>
            <a:endCxn id="271" idx="2"/>
          </p:cNvCxnSpPr>
          <p:nvPr/>
        </p:nvCxnSpPr>
        <p:spPr>
          <a:xfrm flipV="1">
            <a:off x="3340964" y="3648638"/>
            <a:ext cx="50268" cy="1166005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4" name="Rounded Rectangle 123"/>
          <p:cNvSpPr/>
          <p:nvPr/>
        </p:nvSpPr>
        <p:spPr>
          <a:xfrm>
            <a:off x="9849393" y="502674"/>
            <a:ext cx="2011755" cy="47384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reflection blurRad="6350" stA="50000" endA="300" endPos="90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latin typeface="Helvetica LT" panose="02000503040000020004" pitchFamily="2" charset="0"/>
              </a:rPr>
              <a:t>ASSOCIATION</a:t>
            </a:r>
            <a:endParaRPr lang="en-US" sz="1500" dirty="0">
              <a:latin typeface="Helvetica LT" panose="02000503040000020004" pitchFamily="2" charset="0"/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102" y="205530"/>
            <a:ext cx="3016376" cy="565454"/>
          </a:xfrm>
          <a:prstGeom prst="rect">
            <a:avLst/>
          </a:prstGeom>
        </p:spPr>
      </p:pic>
      <p:cxnSp>
        <p:nvCxnSpPr>
          <p:cNvPr id="126" name="Straight Connector 125"/>
          <p:cNvCxnSpPr>
            <a:endCxn id="124" idx="2"/>
          </p:cNvCxnSpPr>
          <p:nvPr/>
        </p:nvCxnSpPr>
        <p:spPr>
          <a:xfrm flipV="1">
            <a:off x="10855270" y="976515"/>
            <a:ext cx="1" cy="82840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7" name="Oval 126"/>
          <p:cNvSpPr/>
          <p:nvPr/>
        </p:nvSpPr>
        <p:spPr>
          <a:xfrm>
            <a:off x="10090156" y="1804915"/>
            <a:ext cx="1590267" cy="548188"/>
          </a:xfrm>
          <a:prstGeom prst="ellipse">
            <a:avLst/>
          </a:prstGeom>
          <a:solidFill>
            <a:srgbClr val="447B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Helvetica LT" panose="02000503040000020004" pitchFamily="2" charset="0"/>
              </a:rPr>
              <a:t>Club</a:t>
            </a:r>
            <a:endParaRPr lang="en-US" sz="1500" dirty="0">
              <a:solidFill>
                <a:schemeClr val="bg1"/>
              </a:solidFill>
              <a:latin typeface="Helvetica LT" panose="02000503040000020004" pitchFamily="2" charset="0"/>
            </a:endParaRPr>
          </a:p>
        </p:txBody>
      </p:sp>
      <p:cxnSp>
        <p:nvCxnSpPr>
          <p:cNvPr id="211" name="Straight Connector 210"/>
          <p:cNvCxnSpPr/>
          <p:nvPr/>
        </p:nvCxnSpPr>
        <p:spPr>
          <a:xfrm flipH="1">
            <a:off x="2552505" y="5138416"/>
            <a:ext cx="541386" cy="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>
            <a:stCxn id="221" idx="1"/>
          </p:cNvCxnSpPr>
          <p:nvPr/>
        </p:nvCxnSpPr>
        <p:spPr>
          <a:xfrm flipH="1" flipV="1">
            <a:off x="3581488" y="5128021"/>
            <a:ext cx="541386" cy="619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flipH="1" flipV="1">
            <a:off x="2770294" y="4767656"/>
            <a:ext cx="418224" cy="24893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flipV="1">
            <a:off x="3491420" y="4747909"/>
            <a:ext cx="415687" cy="29220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>
            <a:endCxn id="225" idx="3"/>
          </p:cNvCxnSpPr>
          <p:nvPr/>
        </p:nvCxnSpPr>
        <p:spPr>
          <a:xfrm flipH="1">
            <a:off x="2752215" y="5446152"/>
            <a:ext cx="409971" cy="27300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/>
          <p:nvPr/>
        </p:nvCxnSpPr>
        <p:spPr>
          <a:xfrm flipH="1" flipV="1">
            <a:off x="3440824" y="5431839"/>
            <a:ext cx="529978" cy="27468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 flipH="1" flipV="1">
            <a:off x="3337118" y="5415977"/>
            <a:ext cx="7690" cy="46957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7" name="Picture 20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50" y="4280248"/>
            <a:ext cx="158030" cy="218573"/>
          </a:xfrm>
          <a:prstGeom prst="rect">
            <a:avLst/>
          </a:prstGeom>
        </p:spPr>
      </p:pic>
      <p:cxnSp>
        <p:nvCxnSpPr>
          <p:cNvPr id="216" name="Straight Connector 215"/>
          <p:cNvCxnSpPr/>
          <p:nvPr/>
        </p:nvCxnSpPr>
        <p:spPr>
          <a:xfrm flipV="1">
            <a:off x="4136956" y="4473712"/>
            <a:ext cx="97615" cy="7749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3" name="Picture 2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44" y="4503205"/>
            <a:ext cx="259933" cy="233086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070" y="5162742"/>
            <a:ext cx="158030" cy="218573"/>
          </a:xfrm>
          <a:prstGeom prst="rect">
            <a:avLst/>
          </a:prstGeom>
        </p:spPr>
      </p:pic>
      <p:cxnSp>
        <p:nvCxnSpPr>
          <p:cNvPr id="219" name="Straight Connector 218"/>
          <p:cNvCxnSpPr/>
          <p:nvPr/>
        </p:nvCxnSpPr>
        <p:spPr>
          <a:xfrm flipH="1" flipV="1">
            <a:off x="4353994" y="5232489"/>
            <a:ext cx="122485" cy="5741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1" name="Picture 2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53" y="5017669"/>
            <a:ext cx="259933" cy="233086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85" y="5595785"/>
            <a:ext cx="259933" cy="233086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19" y="5751476"/>
            <a:ext cx="158030" cy="218573"/>
          </a:xfrm>
          <a:prstGeom prst="rect">
            <a:avLst/>
          </a:prstGeom>
        </p:spPr>
      </p:pic>
      <p:cxnSp>
        <p:nvCxnSpPr>
          <p:cNvPr id="232" name="Straight Connector 231"/>
          <p:cNvCxnSpPr/>
          <p:nvPr/>
        </p:nvCxnSpPr>
        <p:spPr>
          <a:xfrm flipH="1" flipV="1">
            <a:off x="4202944" y="5821223"/>
            <a:ext cx="122485" cy="5741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0" name="Picture 2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996" y="5885553"/>
            <a:ext cx="259933" cy="233086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99" y="6027323"/>
            <a:ext cx="158030" cy="218573"/>
          </a:xfrm>
          <a:prstGeom prst="rect">
            <a:avLst/>
          </a:prstGeom>
        </p:spPr>
      </p:pic>
      <p:cxnSp>
        <p:nvCxnSpPr>
          <p:cNvPr id="236" name="Straight Connector 235"/>
          <p:cNvCxnSpPr/>
          <p:nvPr/>
        </p:nvCxnSpPr>
        <p:spPr>
          <a:xfrm flipH="1" flipV="1">
            <a:off x="3440824" y="6097071"/>
            <a:ext cx="122485" cy="5741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5" name="Picture 2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82" y="5602615"/>
            <a:ext cx="259933" cy="233086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716" y="5739658"/>
            <a:ext cx="158030" cy="218573"/>
          </a:xfrm>
          <a:prstGeom prst="rect">
            <a:avLst/>
          </a:prstGeom>
        </p:spPr>
      </p:pic>
      <p:cxnSp>
        <p:nvCxnSpPr>
          <p:cNvPr id="234" name="Straight Connector 233"/>
          <p:cNvCxnSpPr/>
          <p:nvPr/>
        </p:nvCxnSpPr>
        <p:spPr>
          <a:xfrm flipH="1">
            <a:off x="2418152" y="5821559"/>
            <a:ext cx="96725" cy="3179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8" name="Picture 20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08" y="5190464"/>
            <a:ext cx="158030" cy="218573"/>
          </a:xfrm>
          <a:prstGeom prst="rect">
            <a:avLst/>
          </a:prstGeom>
        </p:spPr>
      </p:pic>
      <p:cxnSp>
        <p:nvCxnSpPr>
          <p:cNvPr id="218" name="Straight Connector 217"/>
          <p:cNvCxnSpPr>
            <a:endCxn id="208" idx="3"/>
          </p:cNvCxnSpPr>
          <p:nvPr/>
        </p:nvCxnSpPr>
        <p:spPr>
          <a:xfrm flipH="1">
            <a:off x="2190738" y="5267959"/>
            <a:ext cx="96725" cy="3179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0" name="Picture 2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29" y="5045390"/>
            <a:ext cx="259933" cy="233086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24" y="4315437"/>
            <a:ext cx="158030" cy="218573"/>
          </a:xfrm>
          <a:prstGeom prst="rect">
            <a:avLst/>
          </a:prstGeom>
        </p:spPr>
      </p:pic>
      <p:cxnSp>
        <p:nvCxnSpPr>
          <p:cNvPr id="215" name="Straight Connector 214"/>
          <p:cNvCxnSpPr/>
          <p:nvPr/>
        </p:nvCxnSpPr>
        <p:spPr>
          <a:xfrm flipH="1" flipV="1">
            <a:off x="2398387" y="4514753"/>
            <a:ext cx="111831" cy="9675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2" name="Picture 2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35" y="4563505"/>
            <a:ext cx="259933" cy="233086"/>
          </a:xfrm>
          <a:prstGeom prst="rect">
            <a:avLst/>
          </a:prstGeom>
        </p:spPr>
      </p:pic>
      <p:sp>
        <p:nvSpPr>
          <p:cNvPr id="183" name="TextBox 182"/>
          <p:cNvSpPr txBox="1"/>
          <p:nvPr/>
        </p:nvSpPr>
        <p:spPr>
          <a:xfrm>
            <a:off x="4675223" y="3879906"/>
            <a:ext cx="11303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Create a Network </a:t>
            </a:r>
            <a:endParaRPr lang="en-US" sz="9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cxnSp>
        <p:nvCxnSpPr>
          <p:cNvPr id="161" name="Straight Connector 160"/>
          <p:cNvCxnSpPr/>
          <p:nvPr/>
        </p:nvCxnSpPr>
        <p:spPr>
          <a:xfrm flipV="1">
            <a:off x="6806044" y="4179930"/>
            <a:ext cx="2049" cy="478730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6022376" y="4870151"/>
            <a:ext cx="541386" cy="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>
            <a:stCxn id="264" idx="1"/>
          </p:cNvCxnSpPr>
          <p:nvPr/>
        </p:nvCxnSpPr>
        <p:spPr>
          <a:xfrm flipH="1" flipV="1">
            <a:off x="7051359" y="4863961"/>
            <a:ext cx="541386" cy="619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V="1">
            <a:off x="6961291" y="4496163"/>
            <a:ext cx="415687" cy="29220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9" name="Picture 1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579" y="4898682"/>
            <a:ext cx="158030" cy="218573"/>
          </a:xfrm>
          <a:prstGeom prst="rect">
            <a:avLst/>
          </a:prstGeom>
        </p:spPr>
      </p:pic>
      <p:cxnSp>
        <p:nvCxnSpPr>
          <p:cNvPr id="190" name="Straight Connector 189"/>
          <p:cNvCxnSpPr>
            <a:endCxn id="159" idx="3"/>
          </p:cNvCxnSpPr>
          <p:nvPr/>
        </p:nvCxnSpPr>
        <p:spPr>
          <a:xfrm flipH="1">
            <a:off x="5660609" y="4976177"/>
            <a:ext cx="96725" cy="3179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7" name="Picture 2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00" y="4753608"/>
            <a:ext cx="259933" cy="233086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1" y="4898681"/>
            <a:ext cx="158030" cy="218573"/>
          </a:xfrm>
          <a:prstGeom prst="rect">
            <a:avLst/>
          </a:prstGeom>
        </p:spPr>
      </p:pic>
      <p:cxnSp>
        <p:nvCxnSpPr>
          <p:cNvPr id="203" name="Straight Connector 202"/>
          <p:cNvCxnSpPr>
            <a:endCxn id="264" idx="2"/>
          </p:cNvCxnSpPr>
          <p:nvPr/>
        </p:nvCxnSpPr>
        <p:spPr>
          <a:xfrm flipH="1" flipV="1">
            <a:off x="7725091" y="4986694"/>
            <a:ext cx="221260" cy="3915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4" name="Picture 2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124" y="4753608"/>
            <a:ext cx="259933" cy="233086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21" y="4056224"/>
            <a:ext cx="158030" cy="218573"/>
          </a:xfrm>
          <a:prstGeom prst="rect">
            <a:avLst/>
          </a:prstGeom>
        </p:spPr>
      </p:pic>
      <p:cxnSp>
        <p:nvCxnSpPr>
          <p:cNvPr id="174" name="Straight Connector 173"/>
          <p:cNvCxnSpPr/>
          <p:nvPr/>
        </p:nvCxnSpPr>
        <p:spPr>
          <a:xfrm flipV="1">
            <a:off x="7606827" y="4249688"/>
            <a:ext cx="97615" cy="7749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0" name="Picture 2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215" y="4279181"/>
            <a:ext cx="259933" cy="233086"/>
          </a:xfrm>
          <a:prstGeom prst="rect">
            <a:avLst/>
          </a:prstGeom>
        </p:spPr>
      </p:pic>
      <p:cxnSp>
        <p:nvCxnSpPr>
          <p:cNvPr id="278" name="Straight Connector 277"/>
          <p:cNvCxnSpPr/>
          <p:nvPr/>
        </p:nvCxnSpPr>
        <p:spPr>
          <a:xfrm flipH="1">
            <a:off x="6192653" y="5194406"/>
            <a:ext cx="439403" cy="24767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 flipV="1">
            <a:off x="6910695" y="5180093"/>
            <a:ext cx="529978" cy="27468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 flipH="1" flipV="1">
            <a:off x="6803223" y="5164231"/>
            <a:ext cx="7690" cy="46957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7" name="Picture 2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356" y="5371761"/>
            <a:ext cx="259933" cy="233086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890" y="5527452"/>
            <a:ext cx="158030" cy="218573"/>
          </a:xfrm>
          <a:prstGeom prst="rect">
            <a:avLst/>
          </a:prstGeom>
        </p:spPr>
      </p:pic>
      <p:cxnSp>
        <p:nvCxnSpPr>
          <p:cNvPr id="283" name="Straight Connector 282"/>
          <p:cNvCxnSpPr/>
          <p:nvPr/>
        </p:nvCxnSpPr>
        <p:spPr>
          <a:xfrm flipH="1" flipV="1">
            <a:off x="7672815" y="5597199"/>
            <a:ext cx="122485" cy="5741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6" name="Picture 27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153" y="5350869"/>
            <a:ext cx="259933" cy="233086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87" y="5487912"/>
            <a:ext cx="158030" cy="218573"/>
          </a:xfrm>
          <a:prstGeom prst="rect">
            <a:avLst/>
          </a:prstGeom>
        </p:spPr>
      </p:pic>
      <p:cxnSp>
        <p:nvCxnSpPr>
          <p:cNvPr id="285" name="Straight Connector 284"/>
          <p:cNvCxnSpPr>
            <a:endCxn id="284" idx="3"/>
          </p:cNvCxnSpPr>
          <p:nvPr/>
        </p:nvCxnSpPr>
        <p:spPr>
          <a:xfrm flipH="1">
            <a:off x="5910617" y="5565406"/>
            <a:ext cx="96725" cy="3179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1" name="Picture 2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01" y="5633807"/>
            <a:ext cx="259933" cy="233086"/>
          </a:xfrm>
          <a:prstGeom prst="rect">
            <a:avLst/>
          </a:prstGeom>
        </p:spPr>
      </p:pic>
      <p:pic>
        <p:nvPicPr>
          <p:cNvPr id="286" name="Picture 28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70" y="5775577"/>
            <a:ext cx="158030" cy="218573"/>
          </a:xfrm>
          <a:prstGeom prst="rect">
            <a:avLst/>
          </a:prstGeom>
        </p:spPr>
      </p:pic>
      <p:cxnSp>
        <p:nvCxnSpPr>
          <p:cNvPr id="287" name="Straight Connector 286"/>
          <p:cNvCxnSpPr>
            <a:endCxn id="281" idx="2"/>
          </p:cNvCxnSpPr>
          <p:nvPr/>
        </p:nvCxnSpPr>
        <p:spPr>
          <a:xfrm flipH="1" flipV="1">
            <a:off x="6807068" y="5866893"/>
            <a:ext cx="226113" cy="35848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1" name="Group 120"/>
          <p:cNvGrpSpPr/>
          <p:nvPr/>
        </p:nvGrpSpPr>
        <p:grpSpPr>
          <a:xfrm>
            <a:off x="6438453" y="4593023"/>
            <a:ext cx="737231" cy="702125"/>
            <a:chOff x="10257593" y="3220350"/>
            <a:chExt cx="1422837" cy="1355082"/>
          </a:xfrm>
        </p:grpSpPr>
        <p:sp>
          <p:nvSpPr>
            <p:cNvPr id="122" name="Regular Pentagon 121"/>
            <p:cNvSpPr/>
            <p:nvPr/>
          </p:nvSpPr>
          <p:spPr>
            <a:xfrm>
              <a:off x="10257593" y="3220350"/>
              <a:ext cx="1422837" cy="1355082"/>
            </a:xfrm>
            <a:prstGeom prst="pentagon">
              <a:avLst/>
            </a:prstGeom>
            <a:solidFill>
              <a:srgbClr val="287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solidFill>
                    <a:schemeClr val="bg1"/>
                  </a:solidFill>
                </a:rPr>
                <a:t>Network</a:t>
              </a:r>
            </a:p>
            <a:p>
              <a:pPr algn="ctr"/>
              <a:r>
                <a:rPr lang="en-US" sz="600" dirty="0">
                  <a:solidFill>
                    <a:schemeClr val="bg1"/>
                  </a:solidFill>
                </a:rPr>
                <a:t>3</a:t>
              </a:r>
            </a:p>
          </p:txBody>
        </p:sp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2664" y="3380391"/>
              <a:ext cx="472682" cy="464832"/>
            </a:xfrm>
            <a:prstGeom prst="rect">
              <a:avLst/>
            </a:prstGeom>
          </p:spPr>
        </p:pic>
      </p:grpSp>
      <p:cxnSp>
        <p:nvCxnSpPr>
          <p:cNvPr id="175" name="Straight Connector 174"/>
          <p:cNvCxnSpPr/>
          <p:nvPr/>
        </p:nvCxnSpPr>
        <p:spPr>
          <a:xfrm flipH="1" flipV="1">
            <a:off x="6807068" y="3806770"/>
            <a:ext cx="1" cy="14627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5" name="Picture 2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01" y="3953042"/>
            <a:ext cx="259933" cy="233086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053" y="3588195"/>
            <a:ext cx="158030" cy="218573"/>
          </a:xfrm>
          <a:prstGeom prst="rect">
            <a:avLst/>
          </a:prstGeom>
        </p:spPr>
      </p:pic>
      <p:pic>
        <p:nvPicPr>
          <p:cNvPr id="338" name="Picture 3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512" y="1252404"/>
            <a:ext cx="125796" cy="171895"/>
          </a:xfrm>
          <a:prstGeom prst="rect">
            <a:avLst/>
          </a:prstGeom>
        </p:spPr>
      </p:pic>
      <p:pic>
        <p:nvPicPr>
          <p:cNvPr id="339" name="Picture 3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625" y="1624967"/>
            <a:ext cx="125796" cy="171895"/>
          </a:xfrm>
          <a:prstGeom prst="rect">
            <a:avLst/>
          </a:prstGeom>
        </p:spPr>
      </p:pic>
      <p:pic>
        <p:nvPicPr>
          <p:cNvPr id="340" name="Picture 3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04" y="2295584"/>
            <a:ext cx="125796" cy="171895"/>
          </a:xfrm>
          <a:prstGeom prst="rect">
            <a:avLst/>
          </a:prstGeom>
        </p:spPr>
      </p:pic>
      <p:pic>
        <p:nvPicPr>
          <p:cNvPr id="341" name="Picture 3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572" y="2295583"/>
            <a:ext cx="125796" cy="171895"/>
          </a:xfrm>
          <a:prstGeom prst="rect">
            <a:avLst/>
          </a:prstGeom>
        </p:spPr>
      </p:pic>
      <p:cxnSp>
        <p:nvCxnSpPr>
          <p:cNvPr id="342" name="Straight Connector 341"/>
          <p:cNvCxnSpPr/>
          <p:nvPr/>
        </p:nvCxnSpPr>
        <p:spPr>
          <a:xfrm flipV="1">
            <a:off x="7717594" y="1722393"/>
            <a:ext cx="1631" cy="38108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flipH="1">
            <a:off x="7093776" y="2271825"/>
            <a:ext cx="430957" cy="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>
            <a:stCxn id="351" idx="1"/>
          </p:cNvCxnSpPr>
          <p:nvPr/>
        </p:nvCxnSpPr>
        <p:spPr>
          <a:xfrm flipH="1" flipV="1">
            <a:off x="7912871" y="2266898"/>
            <a:ext cx="430957" cy="4928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/>
          <p:nvPr/>
        </p:nvCxnSpPr>
        <p:spPr>
          <a:xfrm flipV="1">
            <a:off x="7841175" y="1974122"/>
            <a:ext cx="330897" cy="232599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 flipV="1">
            <a:off x="8355037" y="1777922"/>
            <a:ext cx="77704" cy="61688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/>
          <p:nvPr/>
        </p:nvCxnSpPr>
        <p:spPr>
          <a:xfrm flipH="1" flipV="1">
            <a:off x="7718410" y="1425348"/>
            <a:ext cx="1" cy="11643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8" name="Straight Connector 347"/>
          <p:cNvCxnSpPr/>
          <p:nvPr/>
        </p:nvCxnSpPr>
        <p:spPr>
          <a:xfrm flipH="1">
            <a:off x="6753631" y="2356225"/>
            <a:ext cx="129164" cy="3953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9" name="Straight Connector 348"/>
          <p:cNvCxnSpPr/>
          <p:nvPr/>
        </p:nvCxnSpPr>
        <p:spPr>
          <a:xfrm flipH="1" flipV="1">
            <a:off x="8527805" y="2350057"/>
            <a:ext cx="97501" cy="4570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0" name="Picture 3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953" y="2179054"/>
            <a:ext cx="206913" cy="185542"/>
          </a:xfrm>
          <a:prstGeom prst="rect">
            <a:avLst/>
          </a:prstGeom>
        </p:spPr>
      </p:pic>
      <p:pic>
        <p:nvPicPr>
          <p:cNvPr id="351" name="Picture 3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722" y="2179054"/>
            <a:ext cx="206913" cy="185542"/>
          </a:xfrm>
          <a:prstGeom prst="rect">
            <a:avLst/>
          </a:prstGeom>
        </p:spPr>
      </p:pic>
      <p:pic>
        <p:nvPicPr>
          <p:cNvPr id="352" name="Picture 3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156" y="1801399"/>
            <a:ext cx="206913" cy="185542"/>
          </a:xfrm>
          <a:prstGeom prst="rect">
            <a:avLst/>
          </a:prstGeom>
        </p:spPr>
      </p:pic>
      <p:pic>
        <p:nvPicPr>
          <p:cNvPr id="353" name="Picture 3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53" y="1541784"/>
            <a:ext cx="206913" cy="185542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58" y="2601223"/>
            <a:ext cx="206913" cy="185542"/>
          </a:xfrm>
          <a:prstGeom prst="rect">
            <a:avLst/>
          </a:prstGeom>
        </p:spPr>
      </p:pic>
      <p:pic>
        <p:nvPicPr>
          <p:cNvPr id="355" name="Picture 3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562" y="2671119"/>
            <a:ext cx="206913" cy="185542"/>
          </a:xfrm>
          <a:prstGeom prst="rect">
            <a:avLst/>
          </a:prstGeom>
        </p:spPr>
      </p:pic>
      <p:cxnSp>
        <p:nvCxnSpPr>
          <p:cNvPr id="356" name="Straight Connector 355"/>
          <p:cNvCxnSpPr/>
          <p:nvPr/>
        </p:nvCxnSpPr>
        <p:spPr>
          <a:xfrm flipH="1">
            <a:off x="7194641" y="2476674"/>
            <a:ext cx="349776" cy="19715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/>
          <p:nvPr/>
        </p:nvCxnSpPr>
        <p:spPr>
          <a:xfrm flipH="1" flipV="1">
            <a:off x="7800899" y="2518547"/>
            <a:ext cx="421875" cy="21865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/>
          <p:nvPr/>
        </p:nvCxnSpPr>
        <p:spPr>
          <a:xfrm flipH="1" flipV="1">
            <a:off x="7715349" y="2505920"/>
            <a:ext cx="6121" cy="37379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9" name="Picture 3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53" y="2879714"/>
            <a:ext cx="206913" cy="185542"/>
          </a:xfrm>
          <a:prstGeom prst="rect">
            <a:avLst/>
          </a:prstGeom>
        </p:spPr>
      </p:pic>
      <p:pic>
        <p:nvPicPr>
          <p:cNvPr id="360" name="Picture 3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93" y="2676882"/>
            <a:ext cx="125796" cy="171895"/>
          </a:xfrm>
          <a:prstGeom prst="rect">
            <a:avLst/>
          </a:prstGeom>
        </p:spPr>
      </p:pic>
      <p:cxnSp>
        <p:nvCxnSpPr>
          <p:cNvPr id="361" name="Straight Connector 360"/>
          <p:cNvCxnSpPr>
            <a:stCxn id="360" idx="1"/>
            <a:endCxn id="355" idx="3"/>
          </p:cNvCxnSpPr>
          <p:nvPr/>
        </p:nvCxnSpPr>
        <p:spPr>
          <a:xfrm flipH="1">
            <a:off x="8423369" y="2762830"/>
            <a:ext cx="143624" cy="1060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2" name="Picture 3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338" y="2711359"/>
            <a:ext cx="125796" cy="171895"/>
          </a:xfrm>
          <a:prstGeom prst="rect">
            <a:avLst/>
          </a:prstGeom>
        </p:spPr>
      </p:pic>
      <p:cxnSp>
        <p:nvCxnSpPr>
          <p:cNvPr id="363" name="Straight Connector 362"/>
          <p:cNvCxnSpPr/>
          <p:nvPr/>
        </p:nvCxnSpPr>
        <p:spPr>
          <a:xfrm flipH="1">
            <a:off x="6917965" y="2771999"/>
            <a:ext cx="129164" cy="3953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4" name="Picture 3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666" y="2993614"/>
            <a:ext cx="125796" cy="171895"/>
          </a:xfrm>
          <a:prstGeom prst="rect">
            <a:avLst/>
          </a:prstGeom>
        </p:spPr>
      </p:pic>
      <p:cxnSp>
        <p:nvCxnSpPr>
          <p:cNvPr id="365" name="Straight Connector 364"/>
          <p:cNvCxnSpPr/>
          <p:nvPr/>
        </p:nvCxnSpPr>
        <p:spPr>
          <a:xfrm flipH="1" flipV="1">
            <a:off x="7800899" y="3048088"/>
            <a:ext cx="97501" cy="4570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0" name="Picture 37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35" y="1595489"/>
            <a:ext cx="125796" cy="171895"/>
          </a:xfrm>
          <a:prstGeom prst="rect">
            <a:avLst/>
          </a:prstGeom>
        </p:spPr>
      </p:pic>
      <p:cxnSp>
        <p:nvCxnSpPr>
          <p:cNvPr id="381" name="Straight Connector 380"/>
          <p:cNvCxnSpPr/>
          <p:nvPr/>
        </p:nvCxnSpPr>
        <p:spPr>
          <a:xfrm flipH="1" flipV="1">
            <a:off x="7349983" y="1971051"/>
            <a:ext cx="226398" cy="18909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2" name="Straight Connector 381"/>
          <p:cNvCxnSpPr/>
          <p:nvPr/>
        </p:nvCxnSpPr>
        <p:spPr>
          <a:xfrm flipH="1" flipV="1">
            <a:off x="7064848" y="1738942"/>
            <a:ext cx="97478" cy="9381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3" name="Picture 38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69" y="1787708"/>
            <a:ext cx="206913" cy="185542"/>
          </a:xfrm>
          <a:prstGeom prst="rect">
            <a:avLst/>
          </a:prstGeom>
        </p:spPr>
      </p:pic>
      <p:cxnSp>
        <p:nvCxnSpPr>
          <p:cNvPr id="388" name="Straight Connector 387"/>
          <p:cNvCxnSpPr>
            <a:stCxn id="275" idx="3"/>
            <a:endCxn id="386" idx="2"/>
          </p:cNvCxnSpPr>
          <p:nvPr/>
        </p:nvCxnSpPr>
        <p:spPr>
          <a:xfrm flipV="1">
            <a:off x="6939414" y="2610133"/>
            <a:ext cx="597651" cy="145945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3" name="Picture 39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494" y="3010056"/>
            <a:ext cx="125796" cy="171895"/>
          </a:xfrm>
          <a:prstGeom prst="rect">
            <a:avLst/>
          </a:prstGeom>
        </p:spPr>
      </p:pic>
      <p:pic>
        <p:nvPicPr>
          <p:cNvPr id="394" name="Picture 39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607" y="3382619"/>
            <a:ext cx="125796" cy="171895"/>
          </a:xfrm>
          <a:prstGeom prst="rect">
            <a:avLst/>
          </a:prstGeom>
        </p:spPr>
      </p:pic>
      <p:pic>
        <p:nvPicPr>
          <p:cNvPr id="395" name="Picture 39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363" y="4128009"/>
            <a:ext cx="125796" cy="171895"/>
          </a:xfrm>
          <a:prstGeom prst="rect">
            <a:avLst/>
          </a:prstGeom>
        </p:spPr>
      </p:pic>
      <p:pic>
        <p:nvPicPr>
          <p:cNvPr id="396" name="Picture 39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554" y="4053235"/>
            <a:ext cx="125796" cy="171895"/>
          </a:xfrm>
          <a:prstGeom prst="rect">
            <a:avLst/>
          </a:prstGeom>
        </p:spPr>
      </p:pic>
      <p:cxnSp>
        <p:nvCxnSpPr>
          <p:cNvPr id="397" name="Straight Connector 396"/>
          <p:cNvCxnSpPr/>
          <p:nvPr/>
        </p:nvCxnSpPr>
        <p:spPr>
          <a:xfrm flipV="1">
            <a:off x="10104576" y="3480045"/>
            <a:ext cx="1631" cy="38108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>
            <a:endCxn id="405" idx="3"/>
          </p:cNvCxnSpPr>
          <p:nvPr/>
        </p:nvCxnSpPr>
        <p:spPr>
          <a:xfrm flipH="1">
            <a:off x="9478119" y="4029477"/>
            <a:ext cx="433597" cy="74773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>
            <a:stCxn id="406" idx="1"/>
          </p:cNvCxnSpPr>
          <p:nvPr/>
        </p:nvCxnSpPr>
        <p:spPr>
          <a:xfrm flipH="1" flipV="1">
            <a:off x="10299853" y="4024550"/>
            <a:ext cx="430957" cy="4928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>
          <a:xfrm flipV="1">
            <a:off x="10228157" y="3731774"/>
            <a:ext cx="330897" cy="232599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/>
          <p:nvPr/>
        </p:nvCxnSpPr>
        <p:spPr>
          <a:xfrm flipV="1">
            <a:off x="10742019" y="3535574"/>
            <a:ext cx="77704" cy="61688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2" name="Straight Connector 401"/>
          <p:cNvCxnSpPr/>
          <p:nvPr/>
        </p:nvCxnSpPr>
        <p:spPr>
          <a:xfrm flipH="1" flipV="1">
            <a:off x="10105392" y="3183000"/>
            <a:ext cx="1" cy="11643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>
            <a:endCxn id="395" idx="3"/>
          </p:cNvCxnSpPr>
          <p:nvPr/>
        </p:nvCxnSpPr>
        <p:spPr>
          <a:xfrm flipH="1">
            <a:off x="9189159" y="4188650"/>
            <a:ext cx="76995" cy="2530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4" name="Straight Connector 403"/>
          <p:cNvCxnSpPr/>
          <p:nvPr/>
        </p:nvCxnSpPr>
        <p:spPr>
          <a:xfrm flipH="1" flipV="1">
            <a:off x="10941042" y="4122248"/>
            <a:ext cx="71247" cy="3116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5" name="Picture 40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312" y="4011479"/>
            <a:ext cx="206913" cy="185542"/>
          </a:xfrm>
          <a:prstGeom prst="rect">
            <a:avLst/>
          </a:prstGeom>
        </p:spPr>
      </p:pic>
      <p:pic>
        <p:nvPicPr>
          <p:cNvPr id="406" name="Picture 40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704" y="3936706"/>
            <a:ext cx="206913" cy="185542"/>
          </a:xfrm>
          <a:prstGeom prst="rect">
            <a:avLst/>
          </a:prstGeom>
        </p:spPr>
      </p:pic>
      <p:pic>
        <p:nvPicPr>
          <p:cNvPr id="407" name="Picture 40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138" y="3559051"/>
            <a:ext cx="206913" cy="185542"/>
          </a:xfrm>
          <a:prstGeom prst="rect">
            <a:avLst/>
          </a:prstGeom>
        </p:spPr>
      </p:pic>
      <p:pic>
        <p:nvPicPr>
          <p:cNvPr id="408" name="Picture 40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935" y="3299436"/>
            <a:ext cx="206913" cy="185542"/>
          </a:xfrm>
          <a:prstGeom prst="rect">
            <a:avLst/>
          </a:prstGeom>
        </p:spPr>
      </p:pic>
      <p:pic>
        <p:nvPicPr>
          <p:cNvPr id="409" name="Picture 40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323" y="4415499"/>
            <a:ext cx="206913" cy="185542"/>
          </a:xfrm>
          <a:prstGeom prst="rect">
            <a:avLst/>
          </a:prstGeom>
        </p:spPr>
      </p:pic>
      <p:pic>
        <p:nvPicPr>
          <p:cNvPr id="410" name="Picture 40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544" y="4428771"/>
            <a:ext cx="206913" cy="185542"/>
          </a:xfrm>
          <a:prstGeom prst="rect">
            <a:avLst/>
          </a:prstGeom>
        </p:spPr>
      </p:pic>
      <p:cxnSp>
        <p:nvCxnSpPr>
          <p:cNvPr id="411" name="Straight Connector 410"/>
          <p:cNvCxnSpPr>
            <a:endCxn id="409" idx="3"/>
          </p:cNvCxnSpPr>
          <p:nvPr/>
        </p:nvCxnSpPr>
        <p:spPr>
          <a:xfrm flipH="1">
            <a:off x="9736130" y="4343901"/>
            <a:ext cx="232143" cy="164369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2" name="Straight Connector 411"/>
          <p:cNvCxnSpPr/>
          <p:nvPr/>
        </p:nvCxnSpPr>
        <p:spPr>
          <a:xfrm flipH="1" flipV="1">
            <a:off x="10187881" y="4276199"/>
            <a:ext cx="421875" cy="21865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3" name="Straight Connector 412"/>
          <p:cNvCxnSpPr/>
          <p:nvPr/>
        </p:nvCxnSpPr>
        <p:spPr>
          <a:xfrm flipH="1" flipV="1">
            <a:off x="10102331" y="4263572"/>
            <a:ext cx="6121" cy="37379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4" name="Picture 4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935" y="4637366"/>
            <a:ext cx="206913" cy="185542"/>
          </a:xfrm>
          <a:prstGeom prst="rect">
            <a:avLst/>
          </a:prstGeom>
        </p:spPr>
      </p:pic>
      <p:pic>
        <p:nvPicPr>
          <p:cNvPr id="415" name="Picture 4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314" y="4553752"/>
            <a:ext cx="125796" cy="171895"/>
          </a:xfrm>
          <a:prstGeom prst="rect">
            <a:avLst/>
          </a:prstGeom>
        </p:spPr>
      </p:pic>
      <p:cxnSp>
        <p:nvCxnSpPr>
          <p:cNvPr id="416" name="Straight Connector 415"/>
          <p:cNvCxnSpPr/>
          <p:nvPr/>
        </p:nvCxnSpPr>
        <p:spPr>
          <a:xfrm flipH="1" flipV="1">
            <a:off x="10794547" y="4608225"/>
            <a:ext cx="97501" cy="4570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7" name="Picture 4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503" y="4525635"/>
            <a:ext cx="125796" cy="171895"/>
          </a:xfrm>
          <a:prstGeom prst="rect">
            <a:avLst/>
          </a:prstGeom>
        </p:spPr>
      </p:pic>
      <p:cxnSp>
        <p:nvCxnSpPr>
          <p:cNvPr id="418" name="Straight Connector 417"/>
          <p:cNvCxnSpPr>
            <a:endCxn id="417" idx="3"/>
          </p:cNvCxnSpPr>
          <p:nvPr/>
        </p:nvCxnSpPr>
        <p:spPr>
          <a:xfrm flipH="1">
            <a:off x="9486299" y="4589396"/>
            <a:ext cx="65848" cy="2218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9" name="Picture 4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648" y="4751266"/>
            <a:ext cx="125796" cy="171895"/>
          </a:xfrm>
          <a:prstGeom prst="rect">
            <a:avLst/>
          </a:prstGeom>
        </p:spPr>
      </p:pic>
      <p:cxnSp>
        <p:nvCxnSpPr>
          <p:cNvPr id="420" name="Straight Connector 419"/>
          <p:cNvCxnSpPr/>
          <p:nvPr/>
        </p:nvCxnSpPr>
        <p:spPr>
          <a:xfrm flipH="1" flipV="1">
            <a:off x="10187881" y="4805740"/>
            <a:ext cx="97501" cy="45704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3" name="Straight Connector 442"/>
          <p:cNvCxnSpPr>
            <a:stCxn id="264" idx="3"/>
          </p:cNvCxnSpPr>
          <p:nvPr/>
        </p:nvCxnSpPr>
        <p:spPr>
          <a:xfrm flipV="1">
            <a:off x="7857437" y="4197021"/>
            <a:ext cx="2054279" cy="673130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198325" y="596290"/>
            <a:ext cx="2603393" cy="3224089"/>
            <a:chOff x="2198325" y="596290"/>
            <a:chExt cx="2603393" cy="3224089"/>
          </a:xfrm>
        </p:grpSpPr>
        <p:cxnSp>
          <p:nvCxnSpPr>
            <p:cNvPr id="263" name="Straight Connector 262"/>
            <p:cNvCxnSpPr>
              <a:stCxn id="271" idx="0"/>
              <a:endCxn id="114" idx="3"/>
            </p:cNvCxnSpPr>
            <p:nvPr/>
          </p:nvCxnSpPr>
          <p:spPr>
            <a:xfrm flipV="1">
              <a:off x="3391232" y="2312976"/>
              <a:ext cx="110190" cy="1028493"/>
            </a:xfrm>
            <a:prstGeom prst="line">
              <a:avLst/>
            </a:prstGeom>
            <a:ln w="635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>
              <a:endCxn id="273" idx="3"/>
            </p:cNvCxnSpPr>
            <p:nvPr/>
          </p:nvCxnSpPr>
          <p:spPr>
            <a:xfrm flipH="1">
              <a:off x="3102414" y="3617795"/>
              <a:ext cx="174410" cy="60770"/>
            </a:xfrm>
            <a:prstGeom prst="line">
              <a:avLst/>
            </a:prstGeom>
            <a:ln w="635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73" name="Picture 27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8421" y="3537492"/>
              <a:ext cx="203993" cy="282145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2556780" y="3589547"/>
              <a:ext cx="46662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You</a:t>
              </a:r>
              <a:endParaRPr lang="en-US" sz="9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542657" y="3397928"/>
              <a:ext cx="11377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Your Business</a:t>
              </a:r>
              <a:endParaRPr lang="en-US" sz="9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425325" y="2901198"/>
              <a:ext cx="134362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Create a Network</a:t>
              </a:r>
              <a:endParaRPr lang="en-US" sz="9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198325" y="596290"/>
              <a:ext cx="2603393" cy="2157830"/>
              <a:chOff x="2198325" y="596290"/>
              <a:chExt cx="2603393" cy="215783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2198325" y="596290"/>
                <a:ext cx="2603393" cy="2157830"/>
                <a:chOff x="2198325" y="596290"/>
                <a:chExt cx="2603393" cy="2157830"/>
              </a:xfrm>
            </p:grpSpPr>
            <p:pic>
              <p:nvPicPr>
                <p:cNvPr id="239" name="Picture 23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2406" y="596290"/>
                  <a:ext cx="158030" cy="218573"/>
                </a:xfrm>
                <a:prstGeom prst="rect">
                  <a:avLst/>
                </a:prstGeom>
              </p:spPr>
            </p:pic>
            <p:pic>
              <p:nvPicPr>
                <p:cNvPr id="240" name="Picture 23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19141" y="1071786"/>
                  <a:ext cx="158030" cy="218573"/>
                </a:xfrm>
                <a:prstGeom prst="rect">
                  <a:avLst/>
                </a:prstGeom>
              </p:spPr>
            </p:pic>
            <p:pic>
              <p:nvPicPr>
                <p:cNvPr id="241" name="Picture 24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84967" y="1064319"/>
                  <a:ext cx="158030" cy="218573"/>
                </a:xfrm>
                <a:prstGeom prst="rect">
                  <a:avLst/>
                </a:prstGeom>
              </p:spPr>
            </p:pic>
            <p:pic>
              <p:nvPicPr>
                <p:cNvPr id="242" name="Picture 24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8325" y="1946813"/>
                  <a:ext cx="158030" cy="218573"/>
                </a:xfrm>
                <a:prstGeom prst="rect">
                  <a:avLst/>
                </a:prstGeom>
              </p:spPr>
            </p:pic>
            <p:pic>
              <p:nvPicPr>
                <p:cNvPr id="243" name="Picture 24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3688" y="1946813"/>
                  <a:ext cx="158030" cy="218573"/>
                </a:xfrm>
                <a:prstGeom prst="rect">
                  <a:avLst/>
                </a:prstGeom>
              </p:spPr>
            </p:pic>
            <p:cxnSp>
              <p:nvCxnSpPr>
                <p:cNvPr id="244" name="Straight Connector 243"/>
                <p:cNvCxnSpPr/>
                <p:nvPr/>
              </p:nvCxnSpPr>
              <p:spPr>
                <a:xfrm flipV="1">
                  <a:off x="3500397" y="1188025"/>
                  <a:ext cx="2049" cy="478730"/>
                </a:xfrm>
                <a:prstGeom prst="line">
                  <a:avLst/>
                </a:prstGeom>
                <a:ln w="635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/>
              </p:nvCxnSpPr>
              <p:spPr>
                <a:xfrm flipH="1">
                  <a:off x="2718122" y="1918282"/>
                  <a:ext cx="541386" cy="1"/>
                </a:xfrm>
                <a:prstGeom prst="line">
                  <a:avLst/>
                </a:prstGeom>
                <a:ln w="635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245"/>
                <p:cNvCxnSpPr>
                  <a:stCxn id="255" idx="1"/>
                </p:cNvCxnSpPr>
                <p:nvPr/>
              </p:nvCxnSpPr>
              <p:spPr>
                <a:xfrm flipH="1" flipV="1">
                  <a:off x="3747105" y="1912092"/>
                  <a:ext cx="541386" cy="6191"/>
                </a:xfrm>
                <a:prstGeom prst="line">
                  <a:avLst/>
                </a:prstGeom>
                <a:ln w="635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/>
              </p:nvCxnSpPr>
              <p:spPr>
                <a:xfrm flipH="1" flipV="1">
                  <a:off x="2935911" y="1547522"/>
                  <a:ext cx="418224" cy="248936"/>
                </a:xfrm>
                <a:prstGeom prst="line">
                  <a:avLst/>
                </a:prstGeom>
                <a:ln w="635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247"/>
                <p:cNvCxnSpPr/>
                <p:nvPr/>
              </p:nvCxnSpPr>
              <p:spPr>
                <a:xfrm flipV="1">
                  <a:off x="3657038" y="1504258"/>
                  <a:ext cx="415687" cy="292201"/>
                </a:xfrm>
                <a:prstGeom prst="line">
                  <a:avLst/>
                </a:prstGeom>
                <a:ln w="635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/>
              </p:nvCxnSpPr>
              <p:spPr>
                <a:xfrm flipH="1" flipV="1">
                  <a:off x="2564004" y="1271102"/>
                  <a:ext cx="111831" cy="96754"/>
                </a:xfrm>
                <a:prstGeom prst="line">
                  <a:avLst/>
                </a:prstGeom>
                <a:ln w="635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/>
                <p:cNvCxnSpPr/>
                <p:nvPr/>
              </p:nvCxnSpPr>
              <p:spPr>
                <a:xfrm flipV="1">
                  <a:off x="4302574" y="1257783"/>
                  <a:ext cx="97615" cy="77495"/>
                </a:xfrm>
                <a:prstGeom prst="line">
                  <a:avLst/>
                </a:prstGeom>
                <a:ln w="635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/>
              </p:nvCxnSpPr>
              <p:spPr>
                <a:xfrm flipH="1" flipV="1">
                  <a:off x="3501421" y="814865"/>
                  <a:ext cx="1" cy="146272"/>
                </a:xfrm>
                <a:prstGeom prst="line">
                  <a:avLst/>
                </a:prstGeom>
                <a:ln w="635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/>
                <p:cNvCxnSpPr/>
                <p:nvPr/>
              </p:nvCxnSpPr>
              <p:spPr>
                <a:xfrm flipH="1">
                  <a:off x="2290818" y="2024308"/>
                  <a:ext cx="162261" cy="49667"/>
                </a:xfrm>
                <a:prstGeom prst="line">
                  <a:avLst/>
                </a:prstGeom>
                <a:ln w="635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/>
              </p:nvCxnSpPr>
              <p:spPr>
                <a:xfrm flipH="1" flipV="1">
                  <a:off x="4519612" y="2016560"/>
                  <a:ext cx="122485" cy="57415"/>
                </a:xfrm>
                <a:prstGeom prst="line">
                  <a:avLst/>
                </a:prstGeom>
                <a:ln w="635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54" name="Picture 25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7047" y="1801739"/>
                  <a:ext cx="259933" cy="233086"/>
                </a:xfrm>
                <a:prstGeom prst="rect">
                  <a:avLst/>
                </a:prstGeom>
              </p:spPr>
            </p:pic>
            <p:pic>
              <p:nvPicPr>
                <p:cNvPr id="255" name="Picture 25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90871" y="1801740"/>
                  <a:ext cx="259933" cy="233086"/>
                </a:xfrm>
                <a:prstGeom prst="rect">
                  <a:avLst/>
                </a:prstGeom>
              </p:spPr>
            </p:pic>
            <p:pic>
              <p:nvPicPr>
                <p:cNvPr id="256" name="Picture 25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9452" y="1319854"/>
                  <a:ext cx="259933" cy="233086"/>
                </a:xfrm>
                <a:prstGeom prst="rect">
                  <a:avLst/>
                </a:prstGeom>
              </p:spPr>
            </p:pic>
            <p:pic>
              <p:nvPicPr>
                <p:cNvPr id="257" name="Picture 25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48962" y="1287276"/>
                  <a:ext cx="259933" cy="233086"/>
                </a:xfrm>
                <a:prstGeom prst="rect">
                  <a:avLst/>
                </a:prstGeom>
              </p:spPr>
            </p:pic>
            <p:pic>
              <p:nvPicPr>
                <p:cNvPr id="258" name="Picture 25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71454" y="961137"/>
                  <a:ext cx="259933" cy="233086"/>
                </a:xfrm>
                <a:prstGeom prst="rect">
                  <a:avLst/>
                </a:prstGeom>
              </p:spPr>
            </p:pic>
            <p:pic>
              <p:nvPicPr>
                <p:cNvPr id="259" name="Picture 25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899" y="2358964"/>
                  <a:ext cx="259933" cy="233086"/>
                </a:xfrm>
                <a:prstGeom prst="rect">
                  <a:avLst/>
                </a:prstGeom>
              </p:spPr>
            </p:pic>
            <p:pic>
              <p:nvPicPr>
                <p:cNvPr id="260" name="Picture 25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6103" y="2379856"/>
                  <a:ext cx="259933" cy="233086"/>
                </a:xfrm>
                <a:prstGeom prst="rect">
                  <a:avLst/>
                </a:prstGeom>
              </p:spPr>
            </p:pic>
            <p:cxnSp>
              <p:nvCxnSpPr>
                <p:cNvPr id="261" name="Straight Connector 260"/>
                <p:cNvCxnSpPr/>
                <p:nvPr/>
              </p:nvCxnSpPr>
              <p:spPr>
                <a:xfrm flipH="1">
                  <a:off x="2888399" y="2300372"/>
                  <a:ext cx="410330" cy="162499"/>
                </a:xfrm>
                <a:prstGeom prst="line">
                  <a:avLst/>
                </a:prstGeom>
                <a:ln w="635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/>
              </p:nvCxnSpPr>
              <p:spPr>
                <a:xfrm flipH="1" flipV="1">
                  <a:off x="3674208" y="2274974"/>
                  <a:ext cx="462212" cy="187897"/>
                </a:xfrm>
                <a:prstGeom prst="line">
                  <a:avLst/>
                </a:prstGeom>
                <a:ln w="635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65" name="Picture 264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92637" y="2535547"/>
                  <a:ext cx="158030" cy="218573"/>
                </a:xfrm>
                <a:prstGeom prst="rect">
                  <a:avLst/>
                </a:prstGeom>
              </p:spPr>
            </p:pic>
            <p:cxnSp>
              <p:nvCxnSpPr>
                <p:cNvPr id="266" name="Straight Connector 265"/>
                <p:cNvCxnSpPr/>
                <p:nvPr/>
              </p:nvCxnSpPr>
              <p:spPr>
                <a:xfrm flipH="1" flipV="1">
                  <a:off x="4368561" y="2605294"/>
                  <a:ext cx="122485" cy="57415"/>
                </a:xfrm>
                <a:prstGeom prst="line">
                  <a:avLst/>
                </a:prstGeom>
                <a:ln w="635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67" name="Picture 26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8333" y="2496007"/>
                  <a:ext cx="158030" cy="218573"/>
                </a:xfrm>
                <a:prstGeom prst="rect">
                  <a:avLst/>
                </a:prstGeom>
              </p:spPr>
            </p:pic>
            <p:cxnSp>
              <p:nvCxnSpPr>
                <p:cNvPr id="268" name="Straight Connector 267"/>
                <p:cNvCxnSpPr/>
                <p:nvPr/>
              </p:nvCxnSpPr>
              <p:spPr>
                <a:xfrm flipH="1">
                  <a:off x="2540826" y="2573501"/>
                  <a:ext cx="162261" cy="49667"/>
                </a:xfrm>
                <a:prstGeom prst="line">
                  <a:avLst/>
                </a:prstGeom>
                <a:ln w="6350">
                  <a:solidFill>
                    <a:srgbClr val="447BB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3" name="Group 2"/>
                <p:cNvGrpSpPr/>
                <p:nvPr/>
              </p:nvGrpSpPr>
              <p:grpSpPr>
                <a:xfrm>
                  <a:off x="3132806" y="1610851"/>
                  <a:ext cx="737231" cy="702125"/>
                  <a:chOff x="10257587" y="3220350"/>
                  <a:chExt cx="1422836" cy="1355082"/>
                </a:xfrm>
              </p:grpSpPr>
              <p:sp>
                <p:nvSpPr>
                  <p:cNvPr id="114" name="Regular Pentagon 113"/>
                  <p:cNvSpPr/>
                  <p:nvPr/>
                </p:nvSpPr>
                <p:spPr>
                  <a:xfrm>
                    <a:off x="10257587" y="3220350"/>
                    <a:ext cx="1422836" cy="1355082"/>
                  </a:xfrm>
                  <a:prstGeom prst="pentagon">
                    <a:avLst/>
                  </a:prstGeom>
                  <a:solidFill>
                    <a:srgbClr val="287FC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600" dirty="0" smtClean="0"/>
                      <a:t>Network</a:t>
                    </a:r>
                  </a:p>
                  <a:p>
                    <a:pPr algn="ctr"/>
                    <a:r>
                      <a:rPr lang="en-US" sz="600" dirty="0"/>
                      <a:t>1</a:t>
                    </a:r>
                  </a:p>
                </p:txBody>
              </p:sp>
              <p:pic>
                <p:nvPicPr>
                  <p:cNvPr id="115" name="Picture 114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732663" y="3380391"/>
                    <a:ext cx="472681" cy="464834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93" name="TextBox 292"/>
              <p:cNvSpPr txBox="1"/>
              <p:nvPr/>
            </p:nvSpPr>
            <p:spPr>
              <a:xfrm>
                <a:off x="3763415" y="1963522"/>
                <a:ext cx="6674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smtClean="0">
                    <a:solidFill>
                      <a:srgbClr val="002060"/>
                    </a:solidFill>
                    <a:latin typeface="Helvetica LT" panose="02000503040000020004" pitchFamily="2" charset="0"/>
                  </a:rPr>
                  <a:t>Your</a:t>
                </a:r>
              </a:p>
              <a:p>
                <a:r>
                  <a:rPr lang="en-US" sz="900" dirty="0" smtClean="0">
                    <a:solidFill>
                      <a:srgbClr val="002060"/>
                    </a:solidFill>
                    <a:latin typeface="Helvetica LT" panose="02000503040000020004" pitchFamily="2" charset="0"/>
                  </a:rPr>
                  <a:t>Network</a:t>
                </a:r>
                <a:endParaRPr lang="en-US" sz="900" dirty="0">
                  <a:solidFill>
                    <a:srgbClr val="002060"/>
                  </a:solidFill>
                  <a:latin typeface="Helvetica LT" panose="02000503040000020004" pitchFamily="2" charset="0"/>
                </a:endParaRPr>
              </a:p>
            </p:txBody>
          </p:sp>
        </p:grpSp>
        <p:pic>
          <p:nvPicPr>
            <p:cNvPr id="271" name="Picture 27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6822" y="3341469"/>
              <a:ext cx="348819" cy="307169"/>
            </a:xfrm>
            <a:prstGeom prst="rect">
              <a:avLst/>
            </a:prstGeom>
          </p:spPr>
        </p:pic>
      </p:grpSp>
      <p:sp>
        <p:nvSpPr>
          <p:cNvPr id="294" name="TextBox 293"/>
          <p:cNvSpPr txBox="1"/>
          <p:nvPr/>
        </p:nvSpPr>
        <p:spPr>
          <a:xfrm>
            <a:off x="2985788" y="4164892"/>
            <a:ext cx="4904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Join</a:t>
            </a:r>
            <a:endParaRPr lang="en-US" sz="9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972348" y="4814643"/>
            <a:ext cx="1270418" cy="759880"/>
            <a:chOff x="2972348" y="4814643"/>
            <a:chExt cx="1270418" cy="759880"/>
          </a:xfrm>
        </p:grpSpPr>
        <p:grpSp>
          <p:nvGrpSpPr>
            <p:cNvPr id="129" name="Group 128"/>
            <p:cNvGrpSpPr/>
            <p:nvPr/>
          </p:nvGrpSpPr>
          <p:grpSpPr>
            <a:xfrm>
              <a:off x="2972348" y="4814643"/>
              <a:ext cx="737231" cy="702125"/>
              <a:chOff x="10257593" y="3220350"/>
              <a:chExt cx="1422837" cy="1355082"/>
            </a:xfrm>
          </p:grpSpPr>
          <p:sp>
            <p:nvSpPr>
              <p:cNvPr id="130" name="Regular Pentagon 129"/>
              <p:cNvSpPr/>
              <p:nvPr/>
            </p:nvSpPr>
            <p:spPr>
              <a:xfrm>
                <a:off x="10257593" y="3220350"/>
                <a:ext cx="1422837" cy="1355082"/>
              </a:xfrm>
              <a:prstGeom prst="pentagon">
                <a:avLst/>
              </a:prstGeom>
              <a:solidFill>
                <a:schemeClr val="bg1"/>
              </a:solidFill>
              <a:ln>
                <a:solidFill>
                  <a:srgbClr val="447BB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 smtClean="0">
                    <a:solidFill>
                      <a:srgbClr val="287FC2"/>
                    </a:solidFill>
                  </a:rPr>
                  <a:t>Network</a:t>
                </a:r>
              </a:p>
              <a:p>
                <a:pPr algn="ctr"/>
                <a:r>
                  <a:rPr lang="en-US" sz="600" dirty="0">
                    <a:solidFill>
                      <a:srgbClr val="287FC2"/>
                    </a:solidFill>
                  </a:rPr>
                  <a:t>2</a:t>
                </a:r>
              </a:p>
            </p:txBody>
          </p:sp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5501" y="3380391"/>
                <a:ext cx="467006" cy="464834"/>
              </a:xfrm>
              <a:prstGeom prst="rect">
                <a:avLst/>
              </a:prstGeom>
            </p:spPr>
          </p:pic>
        </p:grpSp>
        <p:sp>
          <p:nvSpPr>
            <p:cNvPr id="295" name="TextBox 294"/>
            <p:cNvSpPr txBox="1"/>
            <p:nvPr/>
          </p:nvSpPr>
          <p:spPr>
            <a:xfrm>
              <a:off x="3575324" y="5205191"/>
              <a:ext cx="6674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 Network</a:t>
              </a:r>
              <a:endParaRPr lang="en-US" sz="9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sp>
        <p:nvSpPr>
          <p:cNvPr id="296" name="TextBox 295"/>
          <p:cNvSpPr txBox="1"/>
          <p:nvPr/>
        </p:nvSpPr>
        <p:spPr>
          <a:xfrm>
            <a:off x="7084731" y="4927303"/>
            <a:ext cx="66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Network</a:t>
            </a:r>
            <a:endParaRPr lang="en-US" sz="9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424838" y="2051225"/>
            <a:ext cx="1142155" cy="622241"/>
            <a:chOff x="7424838" y="2051225"/>
            <a:chExt cx="1142155" cy="622241"/>
          </a:xfrm>
        </p:grpSpPr>
        <p:grpSp>
          <p:nvGrpSpPr>
            <p:cNvPr id="366" name="Group 365"/>
            <p:cNvGrpSpPr/>
            <p:nvPr/>
          </p:nvGrpSpPr>
          <p:grpSpPr>
            <a:xfrm>
              <a:off x="7424985" y="2051225"/>
              <a:ext cx="586855" cy="558909"/>
              <a:chOff x="10257590" y="3220349"/>
              <a:chExt cx="1422838" cy="1355083"/>
            </a:xfrm>
          </p:grpSpPr>
          <p:sp>
            <p:nvSpPr>
              <p:cNvPr id="386" name="Regular Pentagon 385"/>
              <p:cNvSpPr/>
              <p:nvPr/>
            </p:nvSpPr>
            <p:spPr>
              <a:xfrm>
                <a:off x="10257590" y="3220349"/>
                <a:ext cx="1422838" cy="1355083"/>
              </a:xfrm>
              <a:prstGeom prst="pentagon">
                <a:avLst/>
              </a:prstGeom>
              <a:solidFill>
                <a:schemeClr val="bg1"/>
              </a:solidFill>
              <a:ln>
                <a:solidFill>
                  <a:srgbClr val="447BB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/>
              </a:p>
            </p:txBody>
          </p:sp>
          <p:pic>
            <p:nvPicPr>
              <p:cNvPr id="387" name="Picture 38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5500" y="3380391"/>
                <a:ext cx="467005" cy="464835"/>
              </a:xfrm>
              <a:prstGeom prst="rect">
                <a:avLst/>
              </a:prstGeom>
            </p:spPr>
          </p:pic>
        </p:grpSp>
        <p:sp>
          <p:nvSpPr>
            <p:cNvPr id="385" name="TextBox 384"/>
            <p:cNvSpPr txBox="1"/>
            <p:nvPr/>
          </p:nvSpPr>
          <p:spPr>
            <a:xfrm>
              <a:off x="7424838" y="2302070"/>
              <a:ext cx="6174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rgbClr val="287FC2"/>
                  </a:solidFill>
                  <a:latin typeface="Helvetica LT" panose="02000503040000020004" pitchFamily="2" charset="0"/>
                </a:rPr>
                <a:t>Network</a:t>
              </a:r>
            </a:p>
            <a:p>
              <a:pPr algn="ctr"/>
              <a:r>
                <a:rPr lang="en-US" sz="700" dirty="0" smtClean="0">
                  <a:solidFill>
                    <a:srgbClr val="287FC2"/>
                  </a:solidFill>
                  <a:latin typeface="Helvetica LT" panose="02000503040000020004" pitchFamily="2" charset="0"/>
                </a:rPr>
                <a:t>4</a:t>
              </a:r>
              <a:endParaRPr lang="en-US" sz="700" dirty="0">
                <a:solidFill>
                  <a:srgbClr val="287FC2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7899551" y="2304134"/>
              <a:ext cx="6674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 Network</a:t>
              </a:r>
              <a:endParaRPr lang="en-US" sz="9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811820" y="3808877"/>
            <a:ext cx="1141004" cy="624258"/>
            <a:chOff x="9811820" y="3808877"/>
            <a:chExt cx="1141004" cy="624258"/>
          </a:xfrm>
        </p:grpSpPr>
        <p:grpSp>
          <p:nvGrpSpPr>
            <p:cNvPr id="421" name="Group 420"/>
            <p:cNvGrpSpPr/>
            <p:nvPr/>
          </p:nvGrpSpPr>
          <p:grpSpPr>
            <a:xfrm>
              <a:off x="9811967" y="3808877"/>
              <a:ext cx="586855" cy="558909"/>
              <a:chOff x="10257590" y="3220349"/>
              <a:chExt cx="1422838" cy="1355083"/>
            </a:xfrm>
          </p:grpSpPr>
          <p:sp>
            <p:nvSpPr>
              <p:cNvPr id="441" name="Regular Pentagon 440"/>
              <p:cNvSpPr/>
              <p:nvPr/>
            </p:nvSpPr>
            <p:spPr>
              <a:xfrm>
                <a:off x="10257590" y="3220349"/>
                <a:ext cx="1422838" cy="1355083"/>
              </a:xfrm>
              <a:prstGeom prst="pentagon">
                <a:avLst/>
              </a:prstGeom>
              <a:solidFill>
                <a:schemeClr val="bg1"/>
              </a:solidFill>
              <a:ln>
                <a:solidFill>
                  <a:srgbClr val="447BB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/>
              </a:p>
            </p:txBody>
          </p:sp>
          <p:pic>
            <p:nvPicPr>
              <p:cNvPr id="442" name="Picture 44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5500" y="3380391"/>
                <a:ext cx="467005" cy="464835"/>
              </a:xfrm>
              <a:prstGeom prst="rect">
                <a:avLst/>
              </a:prstGeom>
            </p:spPr>
          </p:pic>
        </p:grpSp>
        <p:sp>
          <p:nvSpPr>
            <p:cNvPr id="440" name="TextBox 439"/>
            <p:cNvSpPr txBox="1"/>
            <p:nvPr/>
          </p:nvSpPr>
          <p:spPr>
            <a:xfrm>
              <a:off x="9811820" y="4059722"/>
              <a:ext cx="6174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rgbClr val="287FC2"/>
                  </a:solidFill>
                  <a:latin typeface="Helvetica LT" panose="02000503040000020004" pitchFamily="2" charset="0"/>
                </a:rPr>
                <a:t>Network</a:t>
              </a:r>
            </a:p>
            <a:p>
              <a:pPr algn="ctr"/>
              <a:r>
                <a:rPr lang="en-US" sz="700" dirty="0" smtClean="0">
                  <a:solidFill>
                    <a:srgbClr val="287FC2"/>
                  </a:solidFill>
                  <a:latin typeface="Helvetica LT" panose="02000503040000020004" pitchFamily="2" charset="0"/>
                </a:rPr>
                <a:t>5</a:t>
              </a:r>
              <a:endParaRPr lang="en-US" sz="700" dirty="0">
                <a:solidFill>
                  <a:srgbClr val="287FC2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10285382" y="4063803"/>
              <a:ext cx="6674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 Network</a:t>
              </a:r>
              <a:endParaRPr lang="en-US" sz="9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pic>
        <p:nvPicPr>
          <p:cNvPr id="202" name="Picture 2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76" y="1548637"/>
            <a:ext cx="125796" cy="171895"/>
          </a:xfrm>
          <a:prstGeom prst="rect">
            <a:avLst/>
          </a:prstGeom>
        </p:spPr>
      </p:pic>
      <p:cxnSp>
        <p:nvCxnSpPr>
          <p:cNvPr id="204" name="Straight Connector 203"/>
          <p:cNvCxnSpPr/>
          <p:nvPr/>
        </p:nvCxnSpPr>
        <p:spPr>
          <a:xfrm flipH="1" flipV="1">
            <a:off x="9493574" y="1721581"/>
            <a:ext cx="1" cy="11643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" name="Picture 20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118" y="1838017"/>
            <a:ext cx="206913" cy="185542"/>
          </a:xfrm>
          <a:prstGeom prst="rect">
            <a:avLst/>
          </a:prstGeom>
        </p:spPr>
      </p:pic>
      <p:cxnSp>
        <p:nvCxnSpPr>
          <p:cNvPr id="217" name="Straight Connector 216"/>
          <p:cNvCxnSpPr>
            <a:endCxn id="205" idx="2"/>
          </p:cNvCxnSpPr>
          <p:nvPr/>
        </p:nvCxnSpPr>
        <p:spPr>
          <a:xfrm flipH="1" flipV="1">
            <a:off x="9493575" y="2023559"/>
            <a:ext cx="512981" cy="1851328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>
            <a:stCxn id="205" idx="1"/>
          </p:cNvCxnSpPr>
          <p:nvPr/>
        </p:nvCxnSpPr>
        <p:spPr>
          <a:xfrm flipH="1">
            <a:off x="7917360" y="1930788"/>
            <a:ext cx="1472758" cy="265557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8" name="TextBox 287"/>
          <p:cNvSpPr txBox="1"/>
          <p:nvPr/>
        </p:nvSpPr>
        <p:spPr>
          <a:xfrm>
            <a:off x="9617940" y="2391781"/>
            <a:ext cx="4245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9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8713564" y="1797282"/>
            <a:ext cx="4245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9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pic>
        <p:nvPicPr>
          <p:cNvPr id="290" name="Picture 2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456" y="1097538"/>
            <a:ext cx="125796" cy="171895"/>
          </a:xfrm>
          <a:prstGeom prst="rect">
            <a:avLst/>
          </a:prstGeom>
        </p:spPr>
      </p:pic>
      <p:cxnSp>
        <p:nvCxnSpPr>
          <p:cNvPr id="291" name="Straight Connector 290"/>
          <p:cNvCxnSpPr/>
          <p:nvPr/>
        </p:nvCxnSpPr>
        <p:spPr>
          <a:xfrm flipH="1" flipV="1">
            <a:off x="5774354" y="1270482"/>
            <a:ext cx="1" cy="11643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2" name="Picture 29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98" y="1386918"/>
            <a:ext cx="206913" cy="185542"/>
          </a:xfrm>
          <a:prstGeom prst="rect">
            <a:avLst/>
          </a:prstGeom>
        </p:spPr>
      </p:pic>
      <p:cxnSp>
        <p:nvCxnSpPr>
          <p:cNvPr id="297" name="Straight Connector 296"/>
          <p:cNvCxnSpPr>
            <a:endCxn id="292" idx="3"/>
          </p:cNvCxnSpPr>
          <p:nvPr/>
        </p:nvCxnSpPr>
        <p:spPr>
          <a:xfrm flipH="1" flipV="1">
            <a:off x="5877811" y="1479689"/>
            <a:ext cx="1646922" cy="72703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>
            <a:stCxn id="292" idx="1"/>
          </p:cNvCxnSpPr>
          <p:nvPr/>
        </p:nvCxnSpPr>
        <p:spPr>
          <a:xfrm flipH="1">
            <a:off x="3763415" y="1479689"/>
            <a:ext cx="1905589" cy="325226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9" name="TextBox 298"/>
          <p:cNvSpPr txBox="1"/>
          <p:nvPr/>
        </p:nvSpPr>
        <p:spPr>
          <a:xfrm>
            <a:off x="6207502" y="1427814"/>
            <a:ext cx="4245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9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300" name="TextBox 299"/>
          <p:cNvSpPr txBox="1"/>
          <p:nvPr/>
        </p:nvSpPr>
        <p:spPr>
          <a:xfrm>
            <a:off x="4760698" y="1378126"/>
            <a:ext cx="4245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9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cxnSp>
        <p:nvCxnSpPr>
          <p:cNvPr id="301" name="Straight Connector 300"/>
          <p:cNvCxnSpPr>
            <a:endCxn id="355" idx="2"/>
          </p:cNvCxnSpPr>
          <p:nvPr/>
        </p:nvCxnSpPr>
        <p:spPr>
          <a:xfrm flipH="1" flipV="1">
            <a:off x="8318019" y="2856661"/>
            <a:ext cx="1598560" cy="109345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26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00"/>
                            </p:stCondLst>
                            <p:childTnLst>
                              <p:par>
                                <p:cTn id="2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8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1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4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0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0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 tmFilter="0, 0; .2, .5; .8, .5; 1, 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0" dur="250" autoRev="1" fill="hold"/>
                                        <p:tgtEl>
                                          <p:spTgt spid="2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00"/>
                            </p:stCondLst>
                            <p:childTnLst>
                              <p:par>
                                <p:cTn id="3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6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9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5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3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6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9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2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5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8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500"/>
                            </p:stCondLst>
                            <p:childTnLst>
                              <p:par>
                                <p:cTn id="3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 tmFilter="0, 0; .2, .5; .8, .5; 1, 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5" dur="250" autoRev="1" fill="hold"/>
                                        <p:tgtEl>
                                          <p:spTgt spid="2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500"/>
                            </p:stCondLst>
                            <p:childTnLst>
                              <p:par>
                                <p:cTn id="4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9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8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1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4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0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3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6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500"/>
                            </p:stCondLst>
                            <p:childTnLst>
                              <p:par>
                                <p:cTn id="4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000"/>
                            </p:stCondLst>
                            <p:childTnLst>
                              <p:par>
                                <p:cTn id="4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500"/>
                            </p:stCondLst>
                            <p:childTnLst>
                              <p:par>
                                <p:cTn id="4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000"/>
                            </p:stCondLst>
                            <p:childTnLst>
                              <p:par>
                                <p:cTn id="4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6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9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  <p:bldP spid="294" grpId="0"/>
      <p:bldP spid="296" grpId="0"/>
      <p:bldP spid="288" grpId="0"/>
      <p:bldP spid="289" grpId="0"/>
      <p:bldP spid="299" grpId="0"/>
      <p:bldP spid="3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cxnSp>
        <p:nvCxnSpPr>
          <p:cNvPr id="60" name="Straight Connector 59"/>
          <p:cNvCxnSpPr>
            <a:endCxn id="42" idx="2"/>
          </p:cNvCxnSpPr>
          <p:nvPr/>
        </p:nvCxnSpPr>
        <p:spPr>
          <a:xfrm flipV="1">
            <a:off x="6323627" y="1612906"/>
            <a:ext cx="504262" cy="1267795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6096000" y="4149530"/>
            <a:ext cx="0" cy="1091186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4307926" y="3666495"/>
            <a:ext cx="1231296" cy="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 flipV="1">
            <a:off x="6648181" y="3652417"/>
            <a:ext cx="1231296" cy="14080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 flipV="1">
            <a:off x="4397102" y="2426018"/>
            <a:ext cx="1182357" cy="68916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6606379" y="2426018"/>
            <a:ext cx="1060504" cy="689161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6457316" y="4017684"/>
            <a:ext cx="806513" cy="815008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877407" y="4017684"/>
            <a:ext cx="892126" cy="815008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43" idx="2"/>
          </p:cNvCxnSpPr>
          <p:nvPr/>
        </p:nvCxnSpPr>
        <p:spPr>
          <a:xfrm flipH="1" flipV="1">
            <a:off x="5359515" y="1617283"/>
            <a:ext cx="527747" cy="1268122"/>
          </a:xfrm>
          <a:prstGeom prst="line">
            <a:avLst/>
          </a:prstGeom>
          <a:ln w="6350">
            <a:solidFill>
              <a:srgbClr val="447BB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5380068" y="2712846"/>
            <a:ext cx="1431865" cy="1431865"/>
            <a:chOff x="5380068" y="2712846"/>
            <a:chExt cx="1431865" cy="1431865"/>
          </a:xfrm>
        </p:grpSpPr>
        <p:sp>
          <p:nvSpPr>
            <p:cNvPr id="24" name="Oval 23"/>
            <p:cNvSpPr/>
            <p:nvPr/>
          </p:nvSpPr>
          <p:spPr>
            <a:xfrm>
              <a:off x="5380068" y="2712846"/>
              <a:ext cx="1431865" cy="1431865"/>
            </a:xfrm>
            <a:prstGeom prst="ellipse">
              <a:avLst/>
            </a:prstGeom>
            <a:solidFill>
              <a:srgbClr val="447B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 LT" panose="02000503040000020004" pitchFamily="2" charset="0"/>
                </a:rPr>
                <a:t>Schoolmate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9656" y="2825791"/>
              <a:ext cx="552126" cy="464833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853743" y="5141528"/>
            <a:ext cx="933649" cy="911107"/>
            <a:chOff x="5853743" y="5141528"/>
            <a:chExt cx="933649" cy="9111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743" y="5141528"/>
              <a:ext cx="463953" cy="6417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085719" y="5791025"/>
              <a:ext cx="7016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You</a:t>
              </a:r>
              <a:endParaRPr lang="en-US" sz="11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096000" y="4476596"/>
            <a:ext cx="735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Create</a:t>
            </a:r>
          </a:p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a Group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230881" y="4533943"/>
            <a:ext cx="850023" cy="758722"/>
            <a:chOff x="7230881" y="4533943"/>
            <a:chExt cx="850023" cy="758722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881" y="4533943"/>
              <a:ext cx="359414" cy="49711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305192" y="5031055"/>
              <a:ext cx="7757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897022" y="3315307"/>
            <a:ext cx="843084" cy="754222"/>
            <a:chOff x="7897022" y="3315307"/>
            <a:chExt cx="843084" cy="75422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7022" y="3315307"/>
              <a:ext cx="359414" cy="49711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964394" y="3807919"/>
              <a:ext cx="7757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604980" y="1969333"/>
            <a:ext cx="838994" cy="743513"/>
            <a:chOff x="7604980" y="1969333"/>
            <a:chExt cx="838994" cy="743513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980" y="1969333"/>
              <a:ext cx="359414" cy="49711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7668262" y="2451236"/>
              <a:ext cx="7757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648181" y="1115794"/>
            <a:ext cx="957508" cy="728167"/>
            <a:chOff x="6648181" y="1115794"/>
            <a:chExt cx="957508" cy="728167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181" y="1115794"/>
              <a:ext cx="359414" cy="49711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829977" y="1582351"/>
              <a:ext cx="7757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74700" y="1120171"/>
            <a:ext cx="864521" cy="697728"/>
            <a:chOff x="4674700" y="1120171"/>
            <a:chExt cx="864521" cy="697728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807" y="1120171"/>
              <a:ext cx="359414" cy="497111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674700" y="1556289"/>
              <a:ext cx="7757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658531" y="1969333"/>
            <a:ext cx="776902" cy="740137"/>
            <a:chOff x="3658531" y="1969333"/>
            <a:chExt cx="776902" cy="740137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019" y="1969333"/>
              <a:ext cx="359414" cy="497111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3658531" y="2447860"/>
              <a:ext cx="7757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30616" y="3315307"/>
            <a:ext cx="777309" cy="754222"/>
            <a:chOff x="3530616" y="3315307"/>
            <a:chExt cx="777309" cy="754222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8511" y="3315307"/>
              <a:ext cx="359414" cy="49711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530616" y="3807919"/>
              <a:ext cx="7757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22735" y="4533943"/>
            <a:ext cx="775712" cy="738390"/>
            <a:chOff x="4122735" y="4533943"/>
            <a:chExt cx="775712" cy="73839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7395" y="4533943"/>
              <a:ext cx="359414" cy="49711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122735" y="5010723"/>
              <a:ext cx="7757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Member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7022927" y="3404885"/>
            <a:ext cx="503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32634" y="2528110"/>
            <a:ext cx="503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43919" y="2041313"/>
            <a:ext cx="503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166134" y="2113000"/>
            <a:ext cx="503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07102" y="3677114"/>
            <a:ext cx="503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17312" y="2742732"/>
            <a:ext cx="503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13590" y="4425188"/>
            <a:ext cx="503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806934" y="4165079"/>
            <a:ext cx="503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447BB1"/>
                </a:solidFill>
                <a:latin typeface="Helvetica LT" panose="02000503040000020004" pitchFamily="2" charset="0"/>
              </a:rPr>
              <a:t>Join</a:t>
            </a:r>
            <a:endParaRPr lang="en-US" sz="1100" dirty="0">
              <a:solidFill>
                <a:srgbClr val="447BB1"/>
              </a:solidFill>
              <a:latin typeface="Helvetica LT" panose="02000503040000020004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453635" y="3194462"/>
            <a:ext cx="13436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  <a:latin typeface="Helvetica LT" panose="02000503040000020004" pitchFamily="2" charset="0"/>
              </a:rPr>
              <a:t>Your Group</a:t>
            </a:r>
            <a:endParaRPr lang="en-US" sz="1100" dirty="0">
              <a:solidFill>
                <a:srgbClr val="002060"/>
              </a:solidFill>
              <a:latin typeface="Helvetica LT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32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4" grpId="0"/>
      <p:bldP spid="45" grpId="0"/>
      <p:bldP spid="46" grpId="0"/>
      <p:bldP spid="47" grpId="0"/>
      <p:bldP spid="50" grpId="0"/>
      <p:bldP spid="51" grpId="0"/>
      <p:bldP spid="52" grpId="0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90" y="5921830"/>
            <a:ext cx="1058321" cy="796680"/>
          </a:xfrm>
          <a:prstGeom prst="rect">
            <a:avLst/>
          </a:prstGeom>
        </p:spPr>
      </p:pic>
      <p:grpSp>
        <p:nvGrpSpPr>
          <p:cNvPr id="176" name="Group 175"/>
          <p:cNvGrpSpPr/>
          <p:nvPr/>
        </p:nvGrpSpPr>
        <p:grpSpPr>
          <a:xfrm>
            <a:off x="3530616" y="1115794"/>
            <a:ext cx="5209490" cy="4936841"/>
            <a:chOff x="3530616" y="1115794"/>
            <a:chExt cx="5209490" cy="4936841"/>
          </a:xfrm>
        </p:grpSpPr>
        <p:cxnSp>
          <p:nvCxnSpPr>
            <p:cNvPr id="177" name="Straight Connector 176"/>
            <p:cNvCxnSpPr>
              <a:endCxn id="292" idx="2"/>
            </p:cNvCxnSpPr>
            <p:nvPr/>
          </p:nvCxnSpPr>
          <p:spPr>
            <a:xfrm flipV="1">
              <a:off x="6323627" y="1612906"/>
              <a:ext cx="504262" cy="1267795"/>
            </a:xfrm>
            <a:prstGeom prst="line">
              <a:avLst/>
            </a:prstGeom>
            <a:ln w="6350">
              <a:solidFill>
                <a:srgbClr val="447BB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flipV="1">
              <a:off x="6096000" y="4149530"/>
              <a:ext cx="0" cy="1091186"/>
            </a:xfrm>
            <a:prstGeom prst="line">
              <a:avLst/>
            </a:prstGeom>
            <a:ln w="635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flipH="1">
              <a:off x="4307926" y="3666495"/>
              <a:ext cx="1231296" cy="1"/>
            </a:xfrm>
            <a:prstGeom prst="line">
              <a:avLst/>
            </a:prstGeom>
            <a:ln w="6350">
              <a:solidFill>
                <a:srgbClr val="447BB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flipH="1" flipV="1">
              <a:off x="6648181" y="3652417"/>
              <a:ext cx="1231296" cy="14080"/>
            </a:xfrm>
            <a:prstGeom prst="line">
              <a:avLst/>
            </a:prstGeom>
            <a:ln w="6350">
              <a:solidFill>
                <a:srgbClr val="447BB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 flipH="1" flipV="1">
              <a:off x="4397102" y="2426018"/>
              <a:ext cx="1182357" cy="689162"/>
            </a:xfrm>
            <a:prstGeom prst="line">
              <a:avLst/>
            </a:prstGeom>
            <a:ln w="6350">
              <a:solidFill>
                <a:srgbClr val="447BB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flipV="1">
              <a:off x="6606379" y="2426018"/>
              <a:ext cx="1060504" cy="689161"/>
            </a:xfrm>
            <a:prstGeom prst="line">
              <a:avLst/>
            </a:prstGeom>
            <a:ln w="6350">
              <a:solidFill>
                <a:srgbClr val="447BB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flipH="1" flipV="1">
              <a:off x="6457316" y="4017684"/>
              <a:ext cx="806513" cy="815008"/>
            </a:xfrm>
            <a:prstGeom prst="line">
              <a:avLst/>
            </a:prstGeom>
            <a:ln w="6350">
              <a:solidFill>
                <a:srgbClr val="447BB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V="1">
              <a:off x="4877407" y="4017684"/>
              <a:ext cx="892126" cy="815008"/>
            </a:xfrm>
            <a:prstGeom prst="line">
              <a:avLst/>
            </a:prstGeom>
            <a:ln w="6350">
              <a:solidFill>
                <a:srgbClr val="447BB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>
              <a:endCxn id="290" idx="2"/>
            </p:cNvCxnSpPr>
            <p:nvPr/>
          </p:nvCxnSpPr>
          <p:spPr>
            <a:xfrm flipH="1" flipV="1">
              <a:off x="5359515" y="1617283"/>
              <a:ext cx="527747" cy="1268122"/>
            </a:xfrm>
            <a:prstGeom prst="line">
              <a:avLst/>
            </a:prstGeom>
            <a:ln w="6350">
              <a:solidFill>
                <a:srgbClr val="447BB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7" name="Group 216"/>
            <p:cNvGrpSpPr/>
            <p:nvPr/>
          </p:nvGrpSpPr>
          <p:grpSpPr>
            <a:xfrm>
              <a:off x="5380068" y="2712846"/>
              <a:ext cx="1431865" cy="1431865"/>
              <a:chOff x="5380068" y="2712846"/>
              <a:chExt cx="1431865" cy="1431865"/>
            </a:xfrm>
          </p:grpSpPr>
          <p:sp>
            <p:nvSpPr>
              <p:cNvPr id="302" name="Oval 301"/>
              <p:cNvSpPr/>
              <p:nvPr/>
            </p:nvSpPr>
            <p:spPr>
              <a:xfrm>
                <a:off x="5380068" y="2712846"/>
                <a:ext cx="1431865" cy="1431865"/>
              </a:xfrm>
              <a:prstGeom prst="ellipse">
                <a:avLst/>
              </a:prstGeom>
              <a:solidFill>
                <a:srgbClr val="447B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Helvetica LT" panose="02000503040000020004" pitchFamily="2" charset="0"/>
                  </a:rPr>
                  <a:t>Schoolmate</a:t>
                </a:r>
              </a:p>
            </p:txBody>
          </p:sp>
          <p:pic>
            <p:nvPicPr>
              <p:cNvPr id="303" name="Picture 30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9656" y="2825791"/>
                <a:ext cx="552126" cy="464833"/>
              </a:xfrm>
              <a:prstGeom prst="rect">
                <a:avLst/>
              </a:prstGeom>
            </p:spPr>
          </p:pic>
        </p:grpSp>
        <p:grpSp>
          <p:nvGrpSpPr>
            <p:cNvPr id="219" name="Group 218"/>
            <p:cNvGrpSpPr/>
            <p:nvPr/>
          </p:nvGrpSpPr>
          <p:grpSpPr>
            <a:xfrm>
              <a:off x="5853743" y="5141528"/>
              <a:ext cx="933649" cy="911107"/>
              <a:chOff x="5853743" y="5141528"/>
              <a:chExt cx="933649" cy="911107"/>
            </a:xfrm>
          </p:grpSpPr>
          <p:pic>
            <p:nvPicPr>
              <p:cNvPr id="300" name="Picture 29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743" y="5141528"/>
                <a:ext cx="463953" cy="641700"/>
              </a:xfrm>
              <a:prstGeom prst="rect">
                <a:avLst/>
              </a:prstGeom>
            </p:spPr>
          </p:pic>
          <p:sp>
            <p:nvSpPr>
              <p:cNvPr id="301" name="TextBox 300"/>
              <p:cNvSpPr txBox="1"/>
              <p:nvPr/>
            </p:nvSpPr>
            <p:spPr>
              <a:xfrm>
                <a:off x="6085719" y="5791025"/>
                <a:ext cx="701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2060"/>
                    </a:solidFill>
                    <a:latin typeface="Helvetica LT" panose="02000503040000020004" pitchFamily="2" charset="0"/>
                  </a:rPr>
                  <a:t>You</a:t>
                </a:r>
                <a:endParaRPr lang="en-US" sz="1100" dirty="0">
                  <a:solidFill>
                    <a:srgbClr val="002060"/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234" name="TextBox 233"/>
            <p:cNvSpPr txBox="1"/>
            <p:nvPr/>
          </p:nvSpPr>
          <p:spPr>
            <a:xfrm>
              <a:off x="6096000" y="4476596"/>
              <a:ext cx="73529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Create</a:t>
              </a:r>
            </a:p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a Group</a:t>
              </a:r>
              <a:endParaRPr lang="en-US" sz="11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  <p:grpSp>
          <p:nvGrpSpPr>
            <p:cNvPr id="235" name="Group 234"/>
            <p:cNvGrpSpPr/>
            <p:nvPr/>
          </p:nvGrpSpPr>
          <p:grpSpPr>
            <a:xfrm>
              <a:off x="7230881" y="4533943"/>
              <a:ext cx="850023" cy="758722"/>
              <a:chOff x="7230881" y="4533943"/>
              <a:chExt cx="850023" cy="758722"/>
            </a:xfrm>
          </p:grpSpPr>
          <p:pic>
            <p:nvPicPr>
              <p:cNvPr id="298" name="Picture 29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0881" y="4533943"/>
                <a:ext cx="359414" cy="497111"/>
              </a:xfrm>
              <a:prstGeom prst="rect">
                <a:avLst/>
              </a:prstGeom>
            </p:spPr>
          </p:pic>
          <p:sp>
            <p:nvSpPr>
              <p:cNvPr id="299" name="TextBox 298"/>
              <p:cNvSpPr txBox="1"/>
              <p:nvPr/>
            </p:nvSpPr>
            <p:spPr>
              <a:xfrm>
                <a:off x="7305192" y="5031055"/>
                <a:ext cx="77571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236" name="Group 235"/>
            <p:cNvGrpSpPr/>
            <p:nvPr/>
          </p:nvGrpSpPr>
          <p:grpSpPr>
            <a:xfrm>
              <a:off x="7897022" y="3315307"/>
              <a:ext cx="843084" cy="754222"/>
              <a:chOff x="7897022" y="3315307"/>
              <a:chExt cx="843084" cy="754222"/>
            </a:xfrm>
          </p:grpSpPr>
          <p:pic>
            <p:nvPicPr>
              <p:cNvPr id="296" name="Picture 29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7022" y="3315307"/>
                <a:ext cx="359414" cy="497111"/>
              </a:xfrm>
              <a:prstGeom prst="rect">
                <a:avLst/>
              </a:prstGeom>
            </p:spPr>
          </p:pic>
          <p:sp>
            <p:nvSpPr>
              <p:cNvPr id="297" name="TextBox 296"/>
              <p:cNvSpPr txBox="1"/>
              <p:nvPr/>
            </p:nvSpPr>
            <p:spPr>
              <a:xfrm>
                <a:off x="7964394" y="3807919"/>
                <a:ext cx="77571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238" name="Group 237"/>
            <p:cNvGrpSpPr/>
            <p:nvPr/>
          </p:nvGrpSpPr>
          <p:grpSpPr>
            <a:xfrm>
              <a:off x="7604980" y="1969333"/>
              <a:ext cx="838994" cy="743513"/>
              <a:chOff x="7604980" y="1969333"/>
              <a:chExt cx="838994" cy="743513"/>
            </a:xfrm>
          </p:grpSpPr>
          <p:pic>
            <p:nvPicPr>
              <p:cNvPr id="294" name="Picture 29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4980" y="1969333"/>
                <a:ext cx="359414" cy="497111"/>
              </a:xfrm>
              <a:prstGeom prst="rect">
                <a:avLst/>
              </a:prstGeom>
            </p:spPr>
          </p:pic>
          <p:sp>
            <p:nvSpPr>
              <p:cNvPr id="295" name="TextBox 294"/>
              <p:cNvSpPr txBox="1"/>
              <p:nvPr/>
            </p:nvSpPr>
            <p:spPr>
              <a:xfrm>
                <a:off x="7668262" y="2451236"/>
                <a:ext cx="77571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239" name="Group 238"/>
            <p:cNvGrpSpPr/>
            <p:nvPr/>
          </p:nvGrpSpPr>
          <p:grpSpPr>
            <a:xfrm>
              <a:off x="6648181" y="1115794"/>
              <a:ext cx="957508" cy="728167"/>
              <a:chOff x="6648181" y="1115794"/>
              <a:chExt cx="957508" cy="728167"/>
            </a:xfrm>
          </p:grpSpPr>
          <p:pic>
            <p:nvPicPr>
              <p:cNvPr id="292" name="Picture 29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8181" y="1115794"/>
                <a:ext cx="359414" cy="497111"/>
              </a:xfrm>
              <a:prstGeom prst="rect">
                <a:avLst/>
              </a:prstGeom>
            </p:spPr>
          </p:pic>
          <p:sp>
            <p:nvSpPr>
              <p:cNvPr id="293" name="TextBox 292"/>
              <p:cNvSpPr txBox="1"/>
              <p:nvPr/>
            </p:nvSpPr>
            <p:spPr>
              <a:xfrm>
                <a:off x="6829977" y="1582351"/>
                <a:ext cx="77571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240" name="Group 239"/>
            <p:cNvGrpSpPr/>
            <p:nvPr/>
          </p:nvGrpSpPr>
          <p:grpSpPr>
            <a:xfrm>
              <a:off x="4674700" y="1120171"/>
              <a:ext cx="864521" cy="697728"/>
              <a:chOff x="4674700" y="1120171"/>
              <a:chExt cx="864521" cy="697728"/>
            </a:xfrm>
          </p:grpSpPr>
          <p:pic>
            <p:nvPicPr>
              <p:cNvPr id="290" name="Picture 28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9807" y="1120171"/>
                <a:ext cx="359414" cy="497111"/>
              </a:xfrm>
              <a:prstGeom prst="rect">
                <a:avLst/>
              </a:prstGeom>
            </p:spPr>
          </p:pic>
          <p:sp>
            <p:nvSpPr>
              <p:cNvPr id="291" name="TextBox 290"/>
              <p:cNvSpPr txBox="1"/>
              <p:nvPr/>
            </p:nvSpPr>
            <p:spPr>
              <a:xfrm>
                <a:off x="4674700" y="1556289"/>
                <a:ext cx="77571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241" name="Group 240"/>
            <p:cNvGrpSpPr/>
            <p:nvPr/>
          </p:nvGrpSpPr>
          <p:grpSpPr>
            <a:xfrm>
              <a:off x="3658531" y="1969333"/>
              <a:ext cx="776902" cy="740137"/>
              <a:chOff x="3658531" y="1969333"/>
              <a:chExt cx="776902" cy="740137"/>
            </a:xfrm>
          </p:grpSpPr>
          <p:pic>
            <p:nvPicPr>
              <p:cNvPr id="288" name="Picture 28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6019" y="1969333"/>
                <a:ext cx="359414" cy="497111"/>
              </a:xfrm>
              <a:prstGeom prst="rect">
                <a:avLst/>
              </a:prstGeom>
            </p:spPr>
          </p:pic>
          <p:sp>
            <p:nvSpPr>
              <p:cNvPr id="289" name="TextBox 288"/>
              <p:cNvSpPr txBox="1"/>
              <p:nvPr/>
            </p:nvSpPr>
            <p:spPr>
              <a:xfrm>
                <a:off x="3658531" y="2447860"/>
                <a:ext cx="77571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242" name="Group 241"/>
            <p:cNvGrpSpPr/>
            <p:nvPr/>
          </p:nvGrpSpPr>
          <p:grpSpPr>
            <a:xfrm>
              <a:off x="3530616" y="3315307"/>
              <a:ext cx="777309" cy="754222"/>
              <a:chOff x="3530616" y="3315307"/>
              <a:chExt cx="777309" cy="754222"/>
            </a:xfrm>
          </p:grpSpPr>
          <p:pic>
            <p:nvPicPr>
              <p:cNvPr id="284" name="Picture 28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8511" y="3315307"/>
                <a:ext cx="359414" cy="497111"/>
              </a:xfrm>
              <a:prstGeom prst="rect">
                <a:avLst/>
              </a:prstGeom>
            </p:spPr>
          </p:pic>
          <p:sp>
            <p:nvSpPr>
              <p:cNvPr id="285" name="TextBox 284"/>
              <p:cNvSpPr txBox="1"/>
              <p:nvPr/>
            </p:nvSpPr>
            <p:spPr>
              <a:xfrm>
                <a:off x="3530616" y="3807919"/>
                <a:ext cx="77571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grpSp>
          <p:nvGrpSpPr>
            <p:cNvPr id="243" name="Group 242"/>
            <p:cNvGrpSpPr/>
            <p:nvPr/>
          </p:nvGrpSpPr>
          <p:grpSpPr>
            <a:xfrm>
              <a:off x="4122735" y="4533943"/>
              <a:ext cx="775712" cy="738390"/>
              <a:chOff x="4122735" y="4533943"/>
              <a:chExt cx="775712" cy="738390"/>
            </a:xfrm>
          </p:grpSpPr>
          <p:pic>
            <p:nvPicPr>
              <p:cNvPr id="282" name="Picture 28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7395" y="4533943"/>
                <a:ext cx="359414" cy="497111"/>
              </a:xfrm>
              <a:prstGeom prst="rect">
                <a:avLst/>
              </a:prstGeom>
            </p:spPr>
          </p:pic>
          <p:sp>
            <p:nvSpPr>
              <p:cNvPr id="283" name="TextBox 282"/>
              <p:cNvSpPr txBox="1"/>
              <p:nvPr/>
            </p:nvSpPr>
            <p:spPr>
              <a:xfrm>
                <a:off x="4122735" y="5010723"/>
                <a:ext cx="77571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447BB1"/>
                    </a:solidFill>
                    <a:latin typeface="Helvetica LT" panose="02000503040000020004" pitchFamily="2" charset="0"/>
                  </a:rPr>
                  <a:t>Member</a:t>
                </a:r>
                <a:endParaRPr lang="en-US" sz="1100" dirty="0">
                  <a:solidFill>
                    <a:srgbClr val="447BB1"/>
                  </a:solidFill>
                  <a:latin typeface="Helvetica LT" panose="02000503040000020004" pitchFamily="2" charset="0"/>
                </a:endParaRPr>
              </a:p>
            </p:txBody>
          </p:sp>
        </p:grpSp>
        <p:sp>
          <p:nvSpPr>
            <p:cNvPr id="244" name="TextBox 243"/>
            <p:cNvSpPr txBox="1"/>
            <p:nvPr/>
          </p:nvSpPr>
          <p:spPr>
            <a:xfrm>
              <a:off x="7022927" y="3404885"/>
              <a:ext cx="5038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Join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6832634" y="2528110"/>
              <a:ext cx="5038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Join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6143919" y="2041313"/>
              <a:ext cx="5038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Join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5166134" y="2113000"/>
              <a:ext cx="5038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Join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4707102" y="3677114"/>
              <a:ext cx="5038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Join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4617312" y="2742732"/>
              <a:ext cx="5038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Join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5213590" y="4425188"/>
              <a:ext cx="5038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Join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6806934" y="4165079"/>
              <a:ext cx="5038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447BB1"/>
                  </a:solidFill>
                  <a:latin typeface="Helvetica LT" panose="02000503040000020004" pitchFamily="2" charset="0"/>
                </a:rPr>
                <a:t>Join</a:t>
              </a:r>
              <a:endParaRPr lang="en-US" sz="1100" dirty="0">
                <a:solidFill>
                  <a:srgbClr val="447BB1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4453635" y="3194462"/>
              <a:ext cx="134362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Your Group</a:t>
              </a:r>
              <a:endParaRPr lang="en-US" sz="11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</p:grpSp>
      <p:grpSp>
        <p:nvGrpSpPr>
          <p:cNvPr id="304" name="Group 303"/>
          <p:cNvGrpSpPr/>
          <p:nvPr/>
        </p:nvGrpSpPr>
        <p:grpSpPr>
          <a:xfrm>
            <a:off x="5328589" y="337380"/>
            <a:ext cx="2970044" cy="3320084"/>
            <a:chOff x="5552802" y="337578"/>
            <a:chExt cx="2970044" cy="3320084"/>
          </a:xfrm>
        </p:grpSpPr>
        <p:cxnSp>
          <p:nvCxnSpPr>
            <p:cNvPr id="305" name="Straight Connector 304"/>
            <p:cNvCxnSpPr>
              <a:stCxn id="306" idx="3"/>
            </p:cNvCxnSpPr>
            <p:nvPr/>
          </p:nvCxnSpPr>
          <p:spPr>
            <a:xfrm flipV="1">
              <a:off x="6229117" y="1831209"/>
              <a:ext cx="1129254" cy="1597792"/>
            </a:xfrm>
            <a:prstGeom prst="line">
              <a:avLst/>
            </a:prstGeom>
            <a:ln w="635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06" name="Picture 3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2883" y="3244884"/>
              <a:ext cx="266234" cy="368232"/>
            </a:xfrm>
            <a:prstGeom prst="rect">
              <a:avLst/>
            </a:prstGeom>
          </p:spPr>
        </p:pic>
        <p:sp>
          <p:nvSpPr>
            <p:cNvPr id="307" name="TextBox 306"/>
            <p:cNvSpPr txBox="1"/>
            <p:nvPr/>
          </p:nvSpPr>
          <p:spPr>
            <a:xfrm>
              <a:off x="5552802" y="3396052"/>
              <a:ext cx="7016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You</a:t>
              </a:r>
              <a:endParaRPr lang="en-US" sz="11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  <p:sp>
          <p:nvSpPr>
            <p:cNvPr id="308" name="TextBox 307"/>
            <p:cNvSpPr txBox="1"/>
            <p:nvPr/>
          </p:nvSpPr>
          <p:spPr>
            <a:xfrm>
              <a:off x="6029550" y="2432747"/>
              <a:ext cx="13922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Create a</a:t>
              </a:r>
            </a:p>
            <a:p>
              <a:r>
                <a:rPr lang="en-US" sz="11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Group</a:t>
              </a:r>
              <a:endParaRPr lang="en-US" sz="11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  <p:pic>
          <p:nvPicPr>
            <p:cNvPr id="326" name="Picture 3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6376" y="337578"/>
              <a:ext cx="158030" cy="218573"/>
            </a:xfrm>
            <a:prstGeom prst="rect">
              <a:avLst/>
            </a:prstGeom>
          </p:spPr>
        </p:pic>
        <p:cxnSp>
          <p:nvCxnSpPr>
            <p:cNvPr id="327" name="Straight Connector 326"/>
            <p:cNvCxnSpPr/>
            <p:nvPr/>
          </p:nvCxnSpPr>
          <p:spPr>
            <a:xfrm flipV="1">
              <a:off x="7495391" y="592258"/>
              <a:ext cx="0" cy="480564"/>
            </a:xfrm>
            <a:prstGeom prst="line">
              <a:avLst/>
            </a:prstGeom>
            <a:ln w="6350">
              <a:solidFill>
                <a:srgbClr val="447BB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 flipV="1">
              <a:off x="7495391" y="1878213"/>
              <a:ext cx="0" cy="480564"/>
            </a:xfrm>
            <a:prstGeom prst="line">
              <a:avLst/>
            </a:prstGeom>
            <a:ln w="6350">
              <a:solidFill>
                <a:srgbClr val="447BB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 flipH="1" flipV="1">
              <a:off x="7853399" y="1661772"/>
              <a:ext cx="383861" cy="364945"/>
            </a:xfrm>
            <a:prstGeom prst="line">
              <a:avLst/>
            </a:prstGeom>
            <a:ln w="6350">
              <a:solidFill>
                <a:srgbClr val="447BB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 flipH="1">
              <a:off x="7853399" y="1084833"/>
              <a:ext cx="486984" cy="257027"/>
            </a:xfrm>
            <a:prstGeom prst="line">
              <a:avLst/>
            </a:prstGeom>
            <a:ln w="6350">
              <a:solidFill>
                <a:srgbClr val="447BB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>
              <a:off x="6733800" y="1084834"/>
              <a:ext cx="490525" cy="257026"/>
            </a:xfrm>
            <a:prstGeom prst="line">
              <a:avLst/>
            </a:prstGeom>
            <a:ln w="6350">
              <a:solidFill>
                <a:srgbClr val="447BB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 flipV="1">
              <a:off x="6836923" y="1713664"/>
              <a:ext cx="286658" cy="313053"/>
            </a:xfrm>
            <a:prstGeom prst="line">
              <a:avLst/>
            </a:prstGeom>
            <a:ln w="6350">
              <a:solidFill>
                <a:srgbClr val="447BB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33" name="Picture 3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816" y="994772"/>
              <a:ext cx="158030" cy="218573"/>
            </a:xfrm>
            <a:prstGeom prst="rect">
              <a:avLst/>
            </a:prstGeom>
          </p:spPr>
        </p:pic>
        <p:pic>
          <p:nvPicPr>
            <p:cNvPr id="334" name="Picture 3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1413" y="1938535"/>
              <a:ext cx="158030" cy="218573"/>
            </a:xfrm>
            <a:prstGeom prst="rect">
              <a:avLst/>
            </a:prstGeom>
          </p:spPr>
        </p:pic>
        <p:pic>
          <p:nvPicPr>
            <p:cNvPr id="335" name="Picture 3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6376" y="2408148"/>
              <a:ext cx="158030" cy="218573"/>
            </a:xfrm>
            <a:prstGeom prst="rect">
              <a:avLst/>
            </a:prstGeom>
          </p:spPr>
        </p:pic>
        <p:pic>
          <p:nvPicPr>
            <p:cNvPr id="336" name="Picture 3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42" y="1938535"/>
              <a:ext cx="158030" cy="218573"/>
            </a:xfrm>
            <a:prstGeom prst="rect">
              <a:avLst/>
            </a:prstGeom>
          </p:spPr>
        </p:pic>
        <p:pic>
          <p:nvPicPr>
            <p:cNvPr id="337" name="Picture 3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256" y="926578"/>
              <a:ext cx="158030" cy="218573"/>
            </a:xfrm>
            <a:prstGeom prst="rect">
              <a:avLst/>
            </a:prstGeom>
          </p:spPr>
        </p:pic>
        <p:sp>
          <p:nvSpPr>
            <p:cNvPr id="338" name="TextBox 337"/>
            <p:cNvSpPr txBox="1"/>
            <p:nvPr/>
          </p:nvSpPr>
          <p:spPr>
            <a:xfrm>
              <a:off x="7883407" y="1332577"/>
              <a:ext cx="4804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>
                  <a:solidFill>
                    <a:srgbClr val="002060"/>
                  </a:solidFill>
                  <a:latin typeface="Helvetica LT" panose="02000503040000020004" pitchFamily="2" charset="0"/>
                </a:rPr>
                <a:t>Your Group</a:t>
              </a:r>
              <a:endParaRPr lang="en-US" sz="700" dirty="0">
                <a:solidFill>
                  <a:srgbClr val="002060"/>
                </a:solidFill>
                <a:latin typeface="Helvetica LT" panose="02000503040000020004" pitchFamily="2" charset="0"/>
              </a:endParaRPr>
            </a:p>
          </p:txBody>
        </p:sp>
        <p:grpSp>
          <p:nvGrpSpPr>
            <p:cNvPr id="339" name="Group 338"/>
            <p:cNvGrpSpPr/>
            <p:nvPr/>
          </p:nvGrpSpPr>
          <p:grpSpPr>
            <a:xfrm>
              <a:off x="7027946" y="1044234"/>
              <a:ext cx="931906" cy="865806"/>
              <a:chOff x="7608560" y="1145039"/>
              <a:chExt cx="931906" cy="865806"/>
            </a:xfrm>
          </p:grpSpPr>
          <p:sp>
            <p:nvSpPr>
              <p:cNvPr id="340" name="Oval 339"/>
              <p:cNvSpPr/>
              <p:nvPr/>
            </p:nvSpPr>
            <p:spPr>
              <a:xfrm>
                <a:off x="7643102" y="1145039"/>
                <a:ext cx="865806" cy="865806"/>
              </a:xfrm>
              <a:prstGeom prst="ellipse">
                <a:avLst/>
              </a:prstGeom>
              <a:solidFill>
                <a:srgbClr val="447B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>
                  <a:latin typeface="Helvetica LT" panose="02000503040000020004" pitchFamily="2" charset="0"/>
                </a:endParaRPr>
              </a:p>
            </p:txBody>
          </p:sp>
          <p:pic>
            <p:nvPicPr>
              <p:cNvPr id="341" name="Picture 34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1916" y="1204864"/>
                <a:ext cx="339794" cy="286072"/>
              </a:xfrm>
              <a:prstGeom prst="rect">
                <a:avLst/>
              </a:prstGeom>
            </p:spPr>
          </p:pic>
          <p:sp>
            <p:nvSpPr>
              <p:cNvPr id="342" name="TextBox 341"/>
              <p:cNvSpPr txBox="1"/>
              <p:nvPr/>
            </p:nvSpPr>
            <p:spPr>
              <a:xfrm>
                <a:off x="7608560" y="1498475"/>
                <a:ext cx="93190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chemeClr val="bg1"/>
                    </a:solidFill>
                    <a:latin typeface="Helvetica LT" panose="02000503040000020004" pitchFamily="2" charset="0"/>
                  </a:rPr>
                  <a:t>Schoolmate</a:t>
                </a:r>
                <a:endParaRPr lang="en-US" sz="1000" dirty="0">
                  <a:solidFill>
                    <a:schemeClr val="bg1"/>
                  </a:solidFill>
                  <a:latin typeface="Helvetica LT" panose="0200050304000002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1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0.09596 -0.2909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1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7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6350">
          <a:solidFill>
            <a:schemeClr val="tx1"/>
          </a:solidFill>
          <a:prstDash val="dash"/>
          <a:head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9016</TotalTime>
  <Words>1169</Words>
  <Application>Microsoft Office PowerPoint</Application>
  <PresentationFormat>Widescreen</PresentationFormat>
  <Paragraphs>683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Cordia New</vt:lpstr>
      <vt:lpstr>맑은 고딕</vt:lpstr>
      <vt:lpstr>Mangal</vt:lpstr>
      <vt:lpstr>ＭＳ Ｐゴシック</vt:lpstr>
      <vt:lpstr>宋体</vt:lpstr>
      <vt:lpstr>Arial</vt:lpstr>
      <vt:lpstr>Calibri</vt:lpstr>
      <vt:lpstr>Calibri Light</vt:lpstr>
      <vt:lpstr>Helvetica LT</vt:lpstr>
      <vt:lpstr>Rockwell</vt:lpstr>
      <vt:lpstr>Segoe Print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Chua Kian Chiong</dc:creator>
  <cp:lastModifiedBy>Chua Kian Chiong</cp:lastModifiedBy>
  <cp:revision>1019</cp:revision>
  <cp:lastPrinted>2016-09-20T08:12:14Z</cp:lastPrinted>
  <dcterms:created xsi:type="dcterms:W3CDTF">2016-08-16T03:07:15Z</dcterms:created>
  <dcterms:modified xsi:type="dcterms:W3CDTF">2017-03-17T02:42:03Z</dcterms:modified>
</cp:coreProperties>
</file>